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1"/>
  </p:notesMasterIdLst>
  <p:sldIdLst>
    <p:sldId id="256" r:id="rId2"/>
    <p:sldId id="345" r:id="rId3"/>
    <p:sldId id="257" r:id="rId4"/>
    <p:sldId id="262" r:id="rId5"/>
    <p:sldId id="263" r:id="rId6"/>
    <p:sldId id="264" r:id="rId7"/>
    <p:sldId id="258" r:id="rId8"/>
    <p:sldId id="265" r:id="rId9"/>
    <p:sldId id="266" r:id="rId10"/>
    <p:sldId id="267" r:id="rId11"/>
    <p:sldId id="268" r:id="rId12"/>
    <p:sldId id="269" r:id="rId13"/>
    <p:sldId id="270" r:id="rId14"/>
    <p:sldId id="271" r:id="rId15"/>
    <p:sldId id="272" r:id="rId16"/>
    <p:sldId id="273" r:id="rId17"/>
    <p:sldId id="274" r:id="rId18"/>
    <p:sldId id="334" r:id="rId19"/>
    <p:sldId id="338" r:id="rId20"/>
    <p:sldId id="335" r:id="rId21"/>
    <p:sldId id="339" r:id="rId22"/>
    <p:sldId id="336" r:id="rId23"/>
    <p:sldId id="340" r:id="rId24"/>
    <p:sldId id="337" r:id="rId25"/>
    <p:sldId id="346" r:id="rId26"/>
    <p:sldId id="275" r:id="rId27"/>
    <p:sldId id="276" r:id="rId28"/>
    <p:sldId id="277" r:id="rId29"/>
    <p:sldId id="278" r:id="rId30"/>
    <p:sldId id="279" r:id="rId31"/>
    <p:sldId id="280" r:id="rId32"/>
    <p:sldId id="281" r:id="rId33"/>
    <p:sldId id="283" r:id="rId34"/>
    <p:sldId id="282" r:id="rId35"/>
    <p:sldId id="284" r:id="rId36"/>
    <p:sldId id="285" r:id="rId37"/>
    <p:sldId id="286" r:id="rId38"/>
    <p:sldId id="288" r:id="rId39"/>
    <p:sldId id="289"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4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0"/>
    <p:restoredTop sz="76099"/>
  </p:normalViewPr>
  <p:slideViewPr>
    <p:cSldViewPr snapToGrid="0" snapToObjects="1">
      <p:cViewPr varScale="1">
        <p:scale>
          <a:sx n="140" d="100"/>
          <a:sy n="140" d="100"/>
        </p:scale>
        <p:origin x="568" y="184"/>
      </p:cViewPr>
      <p:guideLst/>
    </p:cSldViewPr>
  </p:slideViewPr>
  <p:notesTextViewPr>
    <p:cViewPr>
      <p:scale>
        <a:sx n="155" d="100"/>
        <a:sy n="15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3AEEC-4EB2-C247-8D29-DBDCD2F840DD}" type="datetimeFigureOut">
              <a:rPr lang="en-US" smtClean="0"/>
              <a:t>9/6/20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F12483-E947-6F4E-A75E-B2E677827779}" type="slidenum">
              <a:rPr lang="en-US" smtClean="0"/>
              <a:t>‹#›</a:t>
            </a:fld>
            <a:endParaRPr lang="en-US"/>
          </a:p>
        </p:txBody>
      </p:sp>
    </p:spTree>
    <p:extLst>
      <p:ext uri="{BB962C8B-B14F-4D97-AF65-F5344CB8AC3E}">
        <p14:creationId xmlns:p14="http://schemas.microsoft.com/office/powerpoint/2010/main" val="60706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1</a:t>
            </a:fld>
            <a:endParaRPr lang="en-US"/>
          </a:p>
        </p:txBody>
      </p:sp>
    </p:spTree>
    <p:extLst>
      <p:ext uri="{BB962C8B-B14F-4D97-AF65-F5344CB8AC3E}">
        <p14:creationId xmlns:p14="http://schemas.microsoft.com/office/powerpoint/2010/main" val="1753807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Keyboard, mouse, touchscreen, camera, wearables: heartbeat, sensors in your car.</a:t>
            </a:r>
          </a:p>
        </p:txBody>
      </p:sp>
      <p:sp>
        <p:nvSpPr>
          <p:cNvPr id="4" name="Slide Number Placeholder 3"/>
          <p:cNvSpPr>
            <a:spLocks noGrp="1"/>
          </p:cNvSpPr>
          <p:nvPr>
            <p:ph type="sldNum" sz="quarter" idx="10"/>
          </p:nvPr>
        </p:nvSpPr>
        <p:spPr/>
        <p:txBody>
          <a:bodyPr/>
          <a:lstStyle/>
          <a:p>
            <a:fld id="{77F12483-E947-6F4E-A75E-B2E677827779}" type="slidenum">
              <a:rPr lang="en-US" smtClean="0"/>
              <a:t>10</a:t>
            </a:fld>
            <a:endParaRPr lang="en-US"/>
          </a:p>
        </p:txBody>
      </p:sp>
    </p:spTree>
    <p:extLst>
      <p:ext uri="{BB962C8B-B14F-4D97-AF65-F5344CB8AC3E}">
        <p14:creationId xmlns:p14="http://schemas.microsoft.com/office/powerpoint/2010/main" val="1209803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different kinds of input transmit information to the computer.</a:t>
            </a:r>
          </a:p>
        </p:txBody>
      </p:sp>
      <p:sp>
        <p:nvSpPr>
          <p:cNvPr id="4" name="Slide Number Placeholder 3"/>
          <p:cNvSpPr>
            <a:spLocks noGrp="1"/>
          </p:cNvSpPr>
          <p:nvPr>
            <p:ph type="sldNum" sz="quarter" idx="10"/>
          </p:nvPr>
        </p:nvSpPr>
        <p:spPr/>
        <p:txBody>
          <a:bodyPr/>
          <a:lstStyle/>
          <a:p>
            <a:fld id="{77F12483-E947-6F4E-A75E-B2E677827779}" type="slidenum">
              <a:rPr lang="en-US" smtClean="0"/>
              <a:t>11</a:t>
            </a:fld>
            <a:endParaRPr lang="en-US"/>
          </a:p>
        </p:txBody>
      </p:sp>
    </p:spTree>
    <p:extLst>
      <p:ext uri="{BB962C8B-B14F-4D97-AF65-F5344CB8AC3E}">
        <p14:creationId xmlns:p14="http://schemas.microsoft.com/office/powerpoint/2010/main" val="50664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then gets stored in memory. Beside storing the input, the computer also need a way to save the intermediate/final results of data processing. For now, we’re going to ignore the specifics of how a computer’s memory works. Just think of it like a little warehouse: reasonably organized so it’s easy to find stuff, and big enough to store just about anything.</a:t>
            </a:r>
          </a:p>
        </p:txBody>
      </p:sp>
      <p:sp>
        <p:nvSpPr>
          <p:cNvPr id="4" name="Slide Number Placeholder 3"/>
          <p:cNvSpPr>
            <a:spLocks noGrp="1"/>
          </p:cNvSpPr>
          <p:nvPr>
            <p:ph type="sldNum" sz="quarter" idx="10"/>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3279920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Pieces of that stored information are pulled out by the central processing unit (CPU), the CPU can be seen as the brain of the computer, which manipulated or changes the information using an algorithm.  An algorithm is just a sequence of commands, just like the ones you wrote yesterday for Tango the Tractor. Depending on the task, the intermediate results (for maybe more complex mathematical calculations) might get sent back to storage for later use.</a:t>
            </a:r>
          </a:p>
        </p:txBody>
      </p:sp>
      <p:sp>
        <p:nvSpPr>
          <p:cNvPr id="4" name="Slide Number Placeholder 3"/>
          <p:cNvSpPr>
            <a:spLocks noGrp="1"/>
          </p:cNvSpPr>
          <p:nvPr>
            <p:ph type="sldNum" sz="quarter" idx="10"/>
          </p:nvPr>
        </p:nvSpPr>
        <p:spPr/>
        <p:txBody>
          <a:bodyPr/>
          <a:lstStyle/>
          <a:p>
            <a:fld id="{77F12483-E947-6F4E-A75E-B2E677827779}" type="slidenum">
              <a:rPr lang="en-US" smtClean="0"/>
              <a:t>13</a:t>
            </a:fld>
            <a:endParaRPr lang="en-US"/>
          </a:p>
        </p:txBody>
      </p:sp>
    </p:spTree>
    <p:extLst>
      <p:ext uri="{BB962C8B-B14F-4D97-AF65-F5344CB8AC3E}">
        <p14:creationId xmlns:p14="http://schemas.microsoft.com/office/powerpoint/2010/main" val="2767465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when the calculation is complete, we’ll need some way to convert the results back into something a human can interpret.</a:t>
            </a:r>
          </a:p>
        </p:txBody>
      </p:sp>
      <p:sp>
        <p:nvSpPr>
          <p:cNvPr id="4" name="Slide Number Placeholder 3"/>
          <p:cNvSpPr>
            <a:spLocks noGrp="1"/>
          </p:cNvSpPr>
          <p:nvPr>
            <p:ph type="sldNum" sz="quarter" idx="10"/>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2982087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(text, images, video, data visualization), VR, control a robot.</a:t>
            </a:r>
          </a:p>
          <a:p>
            <a:r>
              <a:rPr lang="en-US" dirty="0"/>
              <a:t>Speakers, headphones, 2D or 3D printers</a:t>
            </a:r>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267561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another thing we could do with the output of a computational process: we could use is as input to another computational process… and another… and another… we can connect computers together to form massive networks. This is pretty powerful (and is, in a nutshell, how the internet works).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3052786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2448340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move on to talk about Boolean logic. </a:t>
            </a:r>
            <a:br>
              <a:rPr lang="en-US" dirty="0"/>
            </a:br>
            <a:r>
              <a:rPr lang="en-US" sz="1200" b="0" i="0" kern="1200" dirty="0">
                <a:solidFill>
                  <a:schemeClr val="tx1"/>
                </a:solidFill>
                <a:effectLst/>
                <a:latin typeface="+mn-lt"/>
                <a:ea typeface="+mn-ea"/>
                <a:cs typeface="+mn-cs"/>
              </a:rPr>
              <a:t>Before dive-in, let’s revisit the slide we talked about at the beginning of the class. </a:t>
            </a:r>
            <a:br>
              <a:rPr lang="en-US" dirty="0"/>
            </a:br>
            <a:br>
              <a:rPr lang="en-US" dirty="0"/>
            </a:br>
            <a:r>
              <a:rPr lang="en-US" sz="1200" b="0" i="0" kern="1200" dirty="0">
                <a:solidFill>
                  <a:schemeClr val="tx1"/>
                </a:solidFill>
                <a:effectLst/>
                <a:latin typeface="+mn-lt"/>
                <a:ea typeface="+mn-ea"/>
                <a:cs typeface="+mn-cs"/>
              </a:rPr>
              <a:t>Those early computers are mechanical devices and use different gears to represent information.</a:t>
            </a:r>
            <a:br>
              <a:rPr lang="en-US" dirty="0"/>
            </a:br>
            <a:r>
              <a:rPr lang="en-US" sz="1200" b="0" i="0" kern="1200" dirty="0">
                <a:solidFill>
                  <a:schemeClr val="tx1"/>
                </a:solidFill>
                <a:effectLst/>
                <a:latin typeface="+mn-lt"/>
                <a:ea typeface="+mn-ea"/>
                <a:cs typeface="+mn-cs"/>
              </a:rPr>
              <a:t>Today’s computers are electronic devices that use electricity to represent information. </a:t>
            </a:r>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251195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1954448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2</a:t>
            </a:fld>
            <a:endParaRPr lang="en-US"/>
          </a:p>
        </p:txBody>
      </p:sp>
    </p:spTree>
    <p:extLst>
      <p:ext uri="{BB962C8B-B14F-4D97-AF65-F5344CB8AC3E}">
        <p14:creationId xmlns:p14="http://schemas.microsoft.com/office/powerpoint/2010/main" val="829464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simplify things way down. Imagine our computer has just a single wire in it.</a:t>
            </a:r>
          </a:p>
          <a:p>
            <a:r>
              <a:rPr lang="en-US" dirty="0"/>
              <a:t>If we’re going to try to represent information by running electricity through this wire, we’ve got two possible states: either off and on. </a:t>
            </a:r>
          </a:p>
          <a:p>
            <a:r>
              <a:rPr lang="en-US" dirty="0"/>
              <a:t>That’s not a whole, … and  lot to work with, but it’s enough to represent False and True, 0 and 1, No and Yes… or any other pair of values. </a:t>
            </a:r>
          </a:p>
          <a:p>
            <a:r>
              <a:rPr lang="en-US" dirty="0"/>
              <a:t>Because we[WE] can represent exactly two things, this is called a “binary” system. The on/off state of a single wire is called a ”bit”, and it’s the smallest piece of information a computer can store.</a:t>
            </a:r>
          </a:p>
        </p:txBody>
      </p:sp>
      <p:sp>
        <p:nvSpPr>
          <p:cNvPr id="4" name="Slide Number Placeholder 3"/>
          <p:cNvSpPr>
            <a:spLocks noGrp="1"/>
          </p:cNvSpPr>
          <p:nvPr>
            <p:ph type="sldNum" sz="quarter" idx="10"/>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2178287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add more bits, the amount of information we can store grows exponentially. For example, with two bits we can have 4 different states: off-off, off-on, on-off, and on-on. Again, with 3 bits, 4 bits, the amount of information we can store </a:t>
            </a:r>
            <a:r>
              <a:rPr lang="en-US" dirty="0" err="1"/>
              <a:t>gorws</a:t>
            </a:r>
            <a:r>
              <a:rPr lang="en-US" dirty="0"/>
              <a:t> exponentially. That’s kind of useful.</a:t>
            </a:r>
          </a:p>
        </p:txBody>
      </p:sp>
      <p:sp>
        <p:nvSpPr>
          <p:cNvPr id="4" name="Slide Number Placeholder 3"/>
          <p:cNvSpPr>
            <a:spLocks noGrp="1"/>
          </p:cNvSpPr>
          <p:nvPr>
            <p:ph type="sldNum" sz="quarter" idx="10"/>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402759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p>
        </p:txBody>
      </p:sp>
      <p:sp>
        <p:nvSpPr>
          <p:cNvPr id="4" name="Slide Number Placeholder 3"/>
          <p:cNvSpPr>
            <a:spLocks noGrp="1"/>
          </p:cNvSpPr>
          <p:nvPr>
            <p:ph type="sldNum" sz="quarter" idx="5"/>
          </p:nvPr>
        </p:nvSpPr>
        <p:spPr/>
        <p:txBody>
          <a:bodyPr/>
          <a:lstStyle/>
          <a:p>
            <a:fld id="{77F12483-E947-6F4E-A75E-B2E677827779}" type="slidenum">
              <a:rPr lang="en-US" smtClean="0"/>
              <a:t>29</a:t>
            </a:fld>
            <a:endParaRPr lang="en-US"/>
          </a:p>
        </p:txBody>
      </p:sp>
    </p:spTree>
    <p:extLst>
      <p:ext uri="{BB962C8B-B14F-4D97-AF65-F5344CB8AC3E}">
        <p14:creationId xmlns:p14="http://schemas.microsoft.com/office/powerpoint/2010/main" val="2347859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30</a:t>
            </a:fld>
            <a:endParaRPr lang="en-US"/>
          </a:p>
        </p:txBody>
      </p:sp>
    </p:spTree>
    <p:extLst>
      <p:ext uri="{BB962C8B-B14F-4D97-AF65-F5344CB8AC3E}">
        <p14:creationId xmlns:p14="http://schemas.microsoft.com/office/powerpoint/2010/main" val="1416122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31</a:t>
            </a:fld>
            <a:endParaRPr lang="en-US"/>
          </a:p>
        </p:txBody>
      </p:sp>
    </p:spTree>
    <p:extLst>
      <p:ext uri="{BB962C8B-B14F-4D97-AF65-F5344CB8AC3E}">
        <p14:creationId xmlns:p14="http://schemas.microsoft.com/office/powerpoint/2010/main" val="3610841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ko-KR" alt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32</a:t>
            </a:fld>
            <a:endParaRPr lang="en-US"/>
          </a:p>
        </p:txBody>
      </p:sp>
    </p:spTree>
    <p:extLst>
      <p:ext uri="{BB962C8B-B14F-4D97-AF65-F5344CB8AC3E}">
        <p14:creationId xmlns:p14="http://schemas.microsoft.com/office/powerpoint/2010/main" val="2798581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33</a:t>
            </a:fld>
            <a:endParaRPr lang="en-US"/>
          </a:p>
        </p:txBody>
      </p:sp>
    </p:spTree>
    <p:extLst>
      <p:ext uri="{BB962C8B-B14F-4D97-AF65-F5344CB8AC3E}">
        <p14:creationId xmlns:p14="http://schemas.microsoft.com/office/powerpoint/2010/main" val="427077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34</a:t>
            </a:fld>
            <a:endParaRPr lang="en-US"/>
          </a:p>
        </p:txBody>
      </p:sp>
    </p:spTree>
    <p:extLst>
      <p:ext uri="{BB962C8B-B14F-4D97-AF65-F5344CB8AC3E}">
        <p14:creationId xmlns:p14="http://schemas.microsoft.com/office/powerpoint/2010/main" val="13252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35</a:t>
            </a:fld>
            <a:endParaRPr lang="en-US"/>
          </a:p>
        </p:txBody>
      </p:sp>
    </p:spTree>
    <p:extLst>
      <p:ext uri="{BB962C8B-B14F-4D97-AF65-F5344CB8AC3E}">
        <p14:creationId xmlns:p14="http://schemas.microsoft.com/office/powerpoint/2010/main" val="2282703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useful to understand that for all the things we ask of our machines at a high level,</a:t>
            </a:r>
          </a:p>
          <a:p>
            <a:r>
              <a:rPr lang="en-US" dirty="0"/>
              <a:t>(x at this level (show hardware), everything we do is just operations on 0s and 1s.)</a:t>
            </a:r>
          </a:p>
        </p:txBody>
      </p:sp>
      <p:sp>
        <p:nvSpPr>
          <p:cNvPr id="4" name="Slide Number Placeholder 3"/>
          <p:cNvSpPr>
            <a:spLocks noGrp="1"/>
          </p:cNvSpPr>
          <p:nvPr>
            <p:ph type="sldNum" sz="quarter" idx="10"/>
          </p:nvPr>
        </p:nvSpPr>
        <p:spPr/>
        <p:txBody>
          <a:bodyPr/>
          <a:lstStyle/>
          <a:p>
            <a:fld id="{77F12483-E947-6F4E-A75E-B2E677827779}" type="slidenum">
              <a:rPr lang="en-US" smtClean="0"/>
              <a:t>36</a:t>
            </a:fld>
            <a:endParaRPr lang="en-US"/>
          </a:p>
        </p:txBody>
      </p:sp>
    </p:spTree>
    <p:extLst>
      <p:ext uri="{BB962C8B-B14F-4D97-AF65-F5344CB8AC3E}">
        <p14:creationId xmlns:p14="http://schemas.microsoft.com/office/powerpoint/2010/main" val="2232251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77F12483-E947-6F4E-A75E-B2E677827779}" type="slidenum">
              <a:rPr lang="en-US" smtClean="0"/>
              <a:t>3</a:t>
            </a:fld>
            <a:endParaRPr lang="en-US"/>
          </a:p>
        </p:txBody>
      </p:sp>
    </p:spTree>
    <p:extLst>
      <p:ext uri="{BB962C8B-B14F-4D97-AF65-F5344CB8AC3E}">
        <p14:creationId xmlns:p14="http://schemas.microsoft.com/office/powerpoint/2010/main" val="42287076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77F12483-E947-6F4E-A75E-B2E677827779}" type="slidenum">
              <a:rPr lang="en-US" smtClean="0"/>
              <a:t>37</a:t>
            </a:fld>
            <a:endParaRPr lang="en-US"/>
          </a:p>
        </p:txBody>
      </p:sp>
    </p:spTree>
    <p:extLst>
      <p:ext uri="{BB962C8B-B14F-4D97-AF65-F5344CB8AC3E}">
        <p14:creationId xmlns:p14="http://schemas.microsoft.com/office/powerpoint/2010/main" val="2645589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77F12483-E947-6F4E-A75E-B2E677827779}" type="slidenum">
              <a:rPr lang="en-US" smtClean="0"/>
              <a:t>38</a:t>
            </a:fld>
            <a:endParaRPr lang="en-US"/>
          </a:p>
        </p:txBody>
      </p:sp>
    </p:spTree>
    <p:extLst>
      <p:ext uri="{BB962C8B-B14F-4D97-AF65-F5344CB8AC3E}">
        <p14:creationId xmlns:p14="http://schemas.microsoft.com/office/powerpoint/2010/main" val="1694746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77F12483-E947-6F4E-A75E-B2E677827779}" type="slidenum">
              <a:rPr lang="en-US" smtClean="0"/>
              <a:t>39</a:t>
            </a:fld>
            <a:endParaRPr lang="en-US"/>
          </a:p>
        </p:txBody>
      </p:sp>
    </p:spTree>
    <p:extLst>
      <p:ext uri="{BB962C8B-B14F-4D97-AF65-F5344CB8AC3E}">
        <p14:creationId xmlns:p14="http://schemas.microsoft.com/office/powerpoint/2010/main" val="2501492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really good at building tools to help us do things that would otherwise be difficult. One day someone thought to themselves: “Golly, these rocks are heavy. If I have to move them one at a time, it’s going to take me all day…” Thoughts like this gave rise to wheelbarrows, hammers, steam engines, printing presses, and loads of other examples of machines designed to help make physical work easier.</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270353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people because to wonder about machines that could help make other kinds of work easier too. Things like solving equations or tracking the movement of stars in the sky. Rather than moving around physical stuff like dirt and rocks, these kinds of machines would need to be able to manipulate information.</a:t>
            </a:r>
          </a:p>
        </p:txBody>
      </p:sp>
      <p:sp>
        <p:nvSpPr>
          <p:cNvPr id="4" name="Slide Number Placeholder 3"/>
          <p:cNvSpPr>
            <a:spLocks noGrp="1"/>
          </p:cNvSpPr>
          <p:nvPr>
            <p:ph type="sldNum" sz="quarter" idx="10"/>
          </p:nvPr>
        </p:nvSpPr>
        <p:spPr/>
        <p:txBody>
          <a:bodyPr/>
          <a:lstStyle/>
          <a:p>
            <a:fld id="{77F12483-E947-6F4E-A75E-B2E677827779}" type="slidenum">
              <a:rPr lang="en-US" smtClean="0"/>
              <a:t>5</a:t>
            </a:fld>
            <a:endParaRPr lang="en-US"/>
          </a:p>
        </p:txBody>
      </p:sp>
    </p:spTree>
    <p:extLst>
      <p:ext uri="{BB962C8B-B14F-4D97-AF65-F5344CB8AC3E}">
        <p14:creationId xmlns:p14="http://schemas.microsoft.com/office/powerpoint/2010/main" val="2279302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early pioneers in computer science like Ada Lovelace</a:t>
            </a:r>
            <a:r>
              <a:rPr lang="ko-KR" altLang="en-US" dirty="0"/>
              <a:t> </a:t>
            </a:r>
            <a:r>
              <a:rPr lang="en-US" dirty="0"/>
              <a:t>and Charles Babbage started thinking about how they might go about designing a “thinking machine”, they realized that any such machine would need to be able to perform 4 basic tasks:</a:t>
            </a:r>
          </a:p>
        </p:txBody>
      </p:sp>
      <p:sp>
        <p:nvSpPr>
          <p:cNvPr id="4" name="Slide Number Placeholder 3"/>
          <p:cNvSpPr>
            <a:spLocks noGrp="1"/>
          </p:cNvSpPr>
          <p:nvPr>
            <p:ph type="sldNum" sz="quarter" idx="10"/>
          </p:nvPr>
        </p:nvSpPr>
        <p:spPr/>
        <p:txBody>
          <a:bodyPr/>
          <a:lstStyle/>
          <a:p>
            <a:fld id="{77F12483-E947-6F4E-A75E-B2E677827779}" type="slidenum">
              <a:rPr lang="en-US" smtClean="0"/>
              <a:t>6</a:t>
            </a:fld>
            <a:endParaRPr lang="en-US"/>
          </a:p>
        </p:txBody>
      </p:sp>
    </p:spTree>
    <p:extLst>
      <p:ext uri="{BB962C8B-B14F-4D97-AF65-F5344CB8AC3E}">
        <p14:creationId xmlns:p14="http://schemas.microsoft.com/office/powerpoint/2010/main" val="393119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processing, storage, and output. So, they, the thinking machines, would need to be able to take in input, store that information, </a:t>
            </a:r>
            <a:r>
              <a:rPr lang="en-US" b="1" dirty="0"/>
              <a:t>process</a:t>
            </a:r>
            <a:r>
              <a:rPr lang="en-US" dirty="0"/>
              <a:t> it (and maybe store intermediate steps for later processing), and output the result.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7</a:t>
            </a:fld>
            <a:endParaRPr lang="en-US"/>
          </a:p>
        </p:txBody>
      </p:sp>
    </p:spTree>
    <p:extLst>
      <p:ext uri="{BB962C8B-B14F-4D97-AF65-F5344CB8AC3E}">
        <p14:creationId xmlns:p14="http://schemas.microsoft.com/office/powerpoint/2010/main" val="4198553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Those early computers were made out of wood and metal, and you literally turned a crank to make the “computation” happen. (The machine here, called Difference Engine, could do addition, subtraction, multiplication, division, and computation of polynomial)</a:t>
            </a:r>
          </a:p>
          <a:p>
            <a:r>
              <a:rPr lang="en-US" dirty="0"/>
              <a:t>Today’s computers look very different. They’re a lot smaller, a lot lightweight so portable, a lot faster, and a lot more powerful. But at their core, they still do those four basic things: take in input, store and process information, and output the result.</a:t>
            </a:r>
          </a:p>
        </p:txBody>
      </p:sp>
      <p:sp>
        <p:nvSpPr>
          <p:cNvPr id="4" name="Slide Number Placeholder 3"/>
          <p:cNvSpPr>
            <a:spLocks noGrp="1"/>
          </p:cNvSpPr>
          <p:nvPr>
            <p:ph type="sldNum" sz="quarter" idx="10"/>
          </p:nvPr>
        </p:nvSpPr>
        <p:spPr/>
        <p:txBody>
          <a:bodyPr/>
          <a:lstStyle/>
          <a:p>
            <a:fld id="{77F12483-E947-6F4E-A75E-B2E677827779}" type="slidenum">
              <a:rPr lang="en-US" smtClean="0"/>
              <a:t>8</a:t>
            </a:fld>
            <a:endParaRPr lang="en-US"/>
          </a:p>
        </p:txBody>
      </p:sp>
    </p:spTree>
    <p:extLst>
      <p:ext uri="{BB962C8B-B14F-4D97-AF65-F5344CB8AC3E}">
        <p14:creationId xmlns:p14="http://schemas.microsoft.com/office/powerpoint/2010/main" val="3085153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talk about input</a:t>
            </a:r>
          </a:p>
        </p:txBody>
      </p:sp>
      <p:sp>
        <p:nvSpPr>
          <p:cNvPr id="4" name="Slide Number Placeholder 3"/>
          <p:cNvSpPr>
            <a:spLocks noGrp="1"/>
          </p:cNvSpPr>
          <p:nvPr>
            <p:ph type="sldNum" sz="quarter" idx="10"/>
          </p:nvPr>
        </p:nvSpPr>
        <p:spPr/>
        <p:txBody>
          <a:bodyPr/>
          <a:lstStyle/>
          <a:p>
            <a:fld id="{77F12483-E947-6F4E-A75E-B2E677827779}" type="slidenum">
              <a:rPr lang="en-US" smtClean="0"/>
              <a:t>9</a:t>
            </a:fld>
            <a:endParaRPr lang="en-US"/>
          </a:p>
        </p:txBody>
      </p:sp>
    </p:spTree>
    <p:extLst>
      <p:ext uri="{BB962C8B-B14F-4D97-AF65-F5344CB8AC3E}">
        <p14:creationId xmlns:p14="http://schemas.microsoft.com/office/powerpoint/2010/main" val="232760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solidFill>
                  <a:srgbClr val="003470"/>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rgbClr val="00347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9/6/20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rgbClr val="0026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2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B1C8C5-D3B4-0743-815D-435213ECCE57}" type="datetimeFigureOut">
              <a:rPr lang="en-US" smtClean="0"/>
              <a:t>9/6/20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834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9/6/20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721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9/6/20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30988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B1C8C5-D3B4-0743-815D-435213ECCE57}" type="datetimeFigureOut">
              <a:rPr lang="en-US" smtClean="0"/>
              <a:t>9/6/20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1382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B1C8C5-D3B4-0743-815D-435213ECCE57}" type="datetimeFigureOut">
              <a:rPr lang="en-US" smtClean="0"/>
              <a:t>9/6/20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94127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B1C8C5-D3B4-0743-815D-435213ECCE57}" type="datetimeFigureOut">
              <a:rPr lang="en-US" smtClean="0"/>
              <a:t>9/6/20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75C343-171F-4C46-8FFE-4CDE8BCC16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63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B1C8C5-D3B4-0743-815D-435213ECCE57}" type="datetimeFigureOut">
              <a:rPr lang="en-US" smtClean="0"/>
              <a:t>9/6/20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73763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1C8C5-D3B4-0743-815D-435213ECCE57}" type="datetimeFigureOut">
              <a:rPr lang="en-US" smtClean="0"/>
              <a:t>9/6/20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12087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9/6/20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19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9/6/20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382817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286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 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rgbClr val="002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4B1C8C5-D3B4-0743-815D-435213ECCE57}" type="datetimeFigureOut">
              <a:rPr lang="en-US" smtClean="0"/>
              <a:t>9/6/20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575C343-171F-4C46-8FFE-4CDE8BCC166D}" type="slidenum">
              <a:rPr lang="en-US" smtClean="0"/>
              <a:t>‹#›</a:t>
            </a:fld>
            <a:endParaRPr lang="en-US"/>
          </a:p>
        </p:txBody>
      </p:sp>
    </p:spTree>
    <p:extLst>
      <p:ext uri="{BB962C8B-B14F-4D97-AF65-F5344CB8AC3E}">
        <p14:creationId xmlns:p14="http://schemas.microsoft.com/office/powerpoint/2010/main" val="1108261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3600" kern="1200" spc="-100" baseline="0">
          <a:solidFill>
            <a:srgbClr val="00347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003470"/>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Lucida Grande"/>
        <a:buChar char="-"/>
        <a:defRPr sz="2000" kern="1200">
          <a:solidFill>
            <a:srgbClr val="003470"/>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rgbClr val="003470"/>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003470"/>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003470"/>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2.png"/><Relationship Id="rId7"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23.tiff"/><Relationship Id="rId5" Type="http://schemas.openxmlformats.org/officeDocument/2006/relationships/image" Target="../media/image14.png"/><Relationship Id="rId10" Type="http://schemas.openxmlformats.org/officeDocument/2006/relationships/image" Target="../media/image22.tiff"/><Relationship Id="rId4" Type="http://schemas.openxmlformats.org/officeDocument/2006/relationships/image" Target="../media/image13.svg"/><Relationship Id="rId9" Type="http://schemas.openxmlformats.org/officeDocument/2006/relationships/image" Target="../media/image21.tif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iscord.com/invite/JAfp7VF"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Autofit/>
          </a:bodyPr>
          <a:lstStyle/>
          <a:p>
            <a:r>
              <a:rPr lang="en-US" sz="2000" dirty="0"/>
              <a:t>CSC111: Introduction to CS through Programming</a:t>
            </a:r>
          </a:p>
          <a:p>
            <a:r>
              <a:rPr lang="en-US" sz="2000" dirty="0" err="1"/>
              <a:t>Shinyoung</a:t>
            </a:r>
            <a:r>
              <a:rPr lang="en-US" sz="2000" dirty="0"/>
              <a:t> Cho </a:t>
            </a:r>
          </a:p>
          <a:p>
            <a:r>
              <a:rPr lang="en-US" sz="2000" dirty="0"/>
              <a:t> </a:t>
            </a:r>
          </a:p>
        </p:txBody>
      </p:sp>
      <p:sp>
        <p:nvSpPr>
          <p:cNvPr id="5" name="Title 4">
            <a:extLst>
              <a:ext uri="{FF2B5EF4-FFF2-40B4-BE49-F238E27FC236}">
                <a16:creationId xmlns:a16="http://schemas.microsoft.com/office/drawing/2014/main" id="{69F5CEF6-B484-1C47-96FE-545FECC69AE7}"/>
              </a:ext>
            </a:extLst>
          </p:cNvPr>
          <p:cNvSpPr>
            <a:spLocks noGrp="1"/>
          </p:cNvSpPr>
          <p:nvPr>
            <p:ph type="ctrTitle"/>
          </p:nvPr>
        </p:nvSpPr>
        <p:spPr/>
        <p:txBody>
          <a:bodyPr/>
          <a:lstStyle/>
          <a:p>
            <a:r>
              <a:rPr lang="en-US" sz="2400" cap="none" dirty="0"/>
              <a:t>Lecture 2:</a:t>
            </a:r>
            <a:br>
              <a:rPr lang="en-US" sz="4800" dirty="0"/>
            </a:br>
            <a:r>
              <a:rPr lang="en-US" sz="4800" dirty="0"/>
              <a:t>How Computers Work</a:t>
            </a:r>
          </a:p>
        </p:txBody>
      </p:sp>
    </p:spTree>
    <p:extLst>
      <p:ext uri="{BB962C8B-B14F-4D97-AF65-F5344CB8AC3E}">
        <p14:creationId xmlns:p14="http://schemas.microsoft.com/office/powerpoint/2010/main" val="1846024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9EFF-F1C0-B140-B7E2-C9AC83C2A876}"/>
              </a:ext>
            </a:extLst>
          </p:cNvPr>
          <p:cNvSpPr>
            <a:spLocks noGrp="1"/>
          </p:cNvSpPr>
          <p:nvPr>
            <p:ph type="title"/>
          </p:nvPr>
        </p:nvSpPr>
        <p:spPr/>
        <p:txBody>
          <a:bodyPr/>
          <a:lstStyle/>
          <a:p>
            <a:r>
              <a:rPr lang="en-US" dirty="0"/>
              <a:t>Input</a:t>
            </a:r>
          </a:p>
        </p:txBody>
      </p:sp>
      <p:sp>
        <p:nvSpPr>
          <p:cNvPr id="3" name="Content Placeholder 2">
            <a:extLst>
              <a:ext uri="{FF2B5EF4-FFF2-40B4-BE49-F238E27FC236}">
                <a16:creationId xmlns:a16="http://schemas.microsoft.com/office/drawing/2014/main" id="{E0AB6083-A6E6-1546-8261-437ACAAF8AE1}"/>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What are some ways that you </a:t>
            </a:r>
          </a:p>
          <a:p>
            <a:pPr marL="0" indent="0" algn="ctr">
              <a:buNone/>
            </a:pPr>
            <a:r>
              <a:rPr lang="en-US" dirty="0"/>
              <a:t>get information </a:t>
            </a:r>
            <a:r>
              <a:rPr lang="en-US" b="1" dirty="0"/>
              <a:t>into</a:t>
            </a:r>
            <a:r>
              <a:rPr lang="en-US" dirty="0"/>
              <a:t> a computer?</a:t>
            </a:r>
          </a:p>
        </p:txBody>
      </p:sp>
      <p:pic>
        <p:nvPicPr>
          <p:cNvPr id="4" name="Picture 3">
            <a:extLst>
              <a:ext uri="{FF2B5EF4-FFF2-40B4-BE49-F238E27FC236}">
                <a16:creationId xmlns:a16="http://schemas.microsoft.com/office/drawing/2014/main" id="{58DBDCE0-73B2-E744-A51E-D235F4707847}"/>
              </a:ext>
            </a:extLst>
          </p:cNvPr>
          <p:cNvPicPr>
            <a:picLocks noChangeAspect="1"/>
          </p:cNvPicPr>
          <p:nvPr/>
        </p:nvPicPr>
        <p:blipFill>
          <a:blip r:embed="rId3"/>
          <a:stretch>
            <a:fillRect/>
          </a:stretch>
        </p:blipFill>
        <p:spPr>
          <a:xfrm>
            <a:off x="2061210" y="4826997"/>
            <a:ext cx="5021581" cy="2049625"/>
          </a:xfrm>
          <a:prstGeom prst="rect">
            <a:avLst/>
          </a:prstGeom>
        </p:spPr>
      </p:pic>
    </p:spTree>
    <p:extLst>
      <p:ext uri="{BB962C8B-B14F-4D97-AF65-F5344CB8AC3E}">
        <p14:creationId xmlns:p14="http://schemas.microsoft.com/office/powerpoint/2010/main" val="4212187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Input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656258" y="3140015"/>
            <a:ext cx="1953696" cy="2184973"/>
            <a:chOff x="535487" y="3140015"/>
            <a:chExt cx="1953696" cy="2184973"/>
          </a:xfrm>
          <a:effectLst>
            <a:glow rad="101600">
              <a:srgbClr val="FFC000">
                <a:alpha val="60000"/>
              </a:srgbClr>
            </a:glow>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3615649" y="4459853"/>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3245355" y="1219008"/>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6713106" y="3140014"/>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245355" y="1219008"/>
            <a:ext cx="5691611"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5C33CED-6DB2-C942-A8D8-80F92F70C436}"/>
              </a:ext>
            </a:extLst>
          </p:cNvPr>
          <p:cNvPicPr>
            <a:picLocks noChangeAspect="1"/>
          </p:cNvPicPr>
          <p:nvPr/>
        </p:nvPicPr>
        <p:blipFill>
          <a:blip r:embed="rId7">
            <a:duotone>
              <a:schemeClr val="accent4">
                <a:shade val="45000"/>
                <a:satMod val="135000"/>
              </a:schemeClr>
              <a:prstClr val="white"/>
            </a:duotone>
          </a:blip>
          <a:stretch>
            <a:fillRect/>
          </a:stretch>
        </p:blipFill>
        <p:spPr>
          <a:xfrm>
            <a:off x="1295135" y="1994851"/>
            <a:ext cx="914400" cy="914400"/>
          </a:xfrm>
          <a:prstGeom prst="rect">
            <a:avLst/>
          </a:prstGeom>
        </p:spPr>
      </p:pic>
      <p:pic>
        <p:nvPicPr>
          <p:cNvPr id="10" name="Picture 9">
            <a:extLst>
              <a:ext uri="{FF2B5EF4-FFF2-40B4-BE49-F238E27FC236}">
                <a16:creationId xmlns:a16="http://schemas.microsoft.com/office/drawing/2014/main" id="{C03BF27E-6178-6547-843A-4EB69BA15F42}"/>
              </a:ext>
            </a:extLst>
          </p:cNvPr>
          <p:cNvPicPr>
            <a:picLocks noChangeAspect="1"/>
          </p:cNvPicPr>
          <p:nvPr/>
        </p:nvPicPr>
        <p:blipFill>
          <a:blip r:embed="rId8">
            <a:duotone>
              <a:schemeClr val="accent4">
                <a:shade val="45000"/>
                <a:satMod val="135000"/>
              </a:schemeClr>
              <a:prstClr val="white"/>
            </a:duotone>
          </a:blip>
          <a:stretch>
            <a:fillRect/>
          </a:stretch>
        </p:blipFill>
        <p:spPr>
          <a:xfrm>
            <a:off x="2414399" y="2336991"/>
            <a:ext cx="914400" cy="914400"/>
          </a:xfrm>
          <a:prstGeom prst="rect">
            <a:avLst/>
          </a:prstGeom>
        </p:spPr>
      </p:pic>
      <p:pic>
        <p:nvPicPr>
          <p:cNvPr id="11" name="Picture 10">
            <a:extLst>
              <a:ext uri="{FF2B5EF4-FFF2-40B4-BE49-F238E27FC236}">
                <a16:creationId xmlns:a16="http://schemas.microsoft.com/office/drawing/2014/main" id="{251FDB11-5E4F-5F48-B353-3D2120869F76}"/>
              </a:ext>
            </a:extLst>
          </p:cNvPr>
          <p:cNvPicPr>
            <a:picLocks noChangeAspect="1"/>
          </p:cNvPicPr>
          <p:nvPr/>
        </p:nvPicPr>
        <p:blipFill>
          <a:blip r:embed="rId9">
            <a:duotone>
              <a:schemeClr val="accent4">
                <a:shade val="45000"/>
                <a:satMod val="135000"/>
              </a:schemeClr>
              <a:prstClr val="white"/>
            </a:duotone>
          </a:blip>
          <a:stretch>
            <a:fillRect/>
          </a:stretch>
        </p:blipFill>
        <p:spPr>
          <a:xfrm>
            <a:off x="2340718" y="4467899"/>
            <a:ext cx="914400" cy="914400"/>
          </a:xfrm>
          <a:prstGeom prst="rect">
            <a:avLst/>
          </a:prstGeom>
        </p:spPr>
      </p:pic>
      <p:pic>
        <p:nvPicPr>
          <p:cNvPr id="12" name="Picture 11">
            <a:extLst>
              <a:ext uri="{FF2B5EF4-FFF2-40B4-BE49-F238E27FC236}">
                <a16:creationId xmlns:a16="http://schemas.microsoft.com/office/drawing/2014/main" id="{EFD84BDE-E403-1B4F-A2CC-E5F2F3C6CAD6}"/>
              </a:ext>
            </a:extLst>
          </p:cNvPr>
          <p:cNvPicPr>
            <a:picLocks noChangeAspect="1"/>
          </p:cNvPicPr>
          <p:nvPr/>
        </p:nvPicPr>
        <p:blipFill>
          <a:blip r:embed="rId10">
            <a:duotone>
              <a:schemeClr val="accent4">
                <a:shade val="45000"/>
                <a:satMod val="135000"/>
              </a:schemeClr>
              <a:prstClr val="white"/>
            </a:duotone>
          </a:blip>
          <a:stretch>
            <a:fillRect/>
          </a:stretch>
        </p:blipFill>
        <p:spPr>
          <a:xfrm>
            <a:off x="1464067" y="5283675"/>
            <a:ext cx="914400" cy="914400"/>
          </a:xfrm>
          <a:prstGeom prst="rect">
            <a:avLst/>
          </a:prstGeom>
        </p:spPr>
      </p:pic>
      <p:pic>
        <p:nvPicPr>
          <p:cNvPr id="13" name="Picture 12">
            <a:extLst>
              <a:ext uri="{FF2B5EF4-FFF2-40B4-BE49-F238E27FC236}">
                <a16:creationId xmlns:a16="http://schemas.microsoft.com/office/drawing/2014/main" id="{2C921922-334C-3F4A-8DE6-B8339FC573E8}"/>
              </a:ext>
            </a:extLst>
          </p:cNvPr>
          <p:cNvPicPr>
            <a:picLocks noChangeAspect="1"/>
          </p:cNvPicPr>
          <p:nvPr/>
        </p:nvPicPr>
        <p:blipFill>
          <a:blip r:embed="rId11">
            <a:duotone>
              <a:schemeClr val="accent4">
                <a:shade val="45000"/>
                <a:satMod val="135000"/>
              </a:schemeClr>
              <a:prstClr val="white"/>
            </a:duotone>
          </a:blip>
          <a:stretch>
            <a:fillRect/>
          </a:stretch>
        </p:blipFill>
        <p:spPr>
          <a:xfrm>
            <a:off x="2637006" y="3461344"/>
            <a:ext cx="914400" cy="914400"/>
          </a:xfrm>
          <a:prstGeom prst="rect">
            <a:avLst/>
          </a:prstGeom>
        </p:spPr>
      </p:pic>
    </p:spTree>
    <p:extLst>
      <p:ext uri="{BB962C8B-B14F-4D97-AF65-F5344CB8AC3E}">
        <p14:creationId xmlns:p14="http://schemas.microsoft.com/office/powerpoint/2010/main" val="219729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Storage</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656258" y="3140015"/>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3615649" y="4459853"/>
            <a:ext cx="1912703" cy="2259904"/>
            <a:chOff x="3832834" y="4787660"/>
            <a:chExt cx="1912703" cy="2259904"/>
          </a:xfrm>
          <a:effectLst>
            <a:glow rad="101600">
              <a:srgbClr val="FFC000">
                <a:alpha val="60000"/>
              </a:srgbClr>
            </a:glow>
          </a:effectLst>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3245355" y="1219008"/>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6713106" y="3140014"/>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457201" y="2881223"/>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3F048-3200-D64A-9C69-C147F2C5FEB4}"/>
              </a:ext>
            </a:extLst>
          </p:cNvPr>
          <p:cNvSpPr/>
          <p:nvPr/>
        </p:nvSpPr>
        <p:spPr>
          <a:xfrm>
            <a:off x="6436636" y="2881223"/>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a:off x="2809011" y="1259822"/>
            <a:ext cx="3280337" cy="315798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211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Processing</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656258" y="3140015"/>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3615649" y="4459853"/>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3245355" y="1219008"/>
            <a:ext cx="2653290" cy="3251285"/>
            <a:chOff x="3245355" y="1219008"/>
            <a:chExt cx="2653290" cy="3251285"/>
          </a:xfrm>
          <a:effectLst>
            <a:glow rad="101600">
              <a:srgbClr val="FFC000">
                <a:alpha val="60000"/>
              </a:srgbClr>
            </a:glow>
          </a:effectLst>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6713106" y="3140014"/>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457201" y="2881223"/>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3F048-3200-D64A-9C69-C147F2C5FEB4}"/>
              </a:ext>
            </a:extLst>
          </p:cNvPr>
          <p:cNvSpPr/>
          <p:nvPr/>
        </p:nvSpPr>
        <p:spPr>
          <a:xfrm>
            <a:off x="6436636" y="2881223"/>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flipV="1">
            <a:off x="2809011" y="4417809"/>
            <a:ext cx="3280337" cy="230194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3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Output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656258" y="3140015"/>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3615649" y="4459853"/>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3245355" y="1219008"/>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6713106" y="3140014"/>
            <a:ext cx="1983496" cy="2167721"/>
            <a:chOff x="6713106" y="3140014"/>
            <a:chExt cx="1983496" cy="2167721"/>
          </a:xfrm>
          <a:effectLst>
            <a:glow rad="101600">
              <a:srgbClr val="FFC000">
                <a:alpha val="60000"/>
              </a:srgbClr>
            </a:glow>
          </a:effectLst>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457201" y="2881223"/>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flipV="1">
            <a:off x="2809011" y="1219008"/>
            <a:ext cx="3280337"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651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9EFF-F1C0-B140-B7E2-C9AC83C2A876}"/>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E0AB6083-A6E6-1546-8261-437ACAAF8AE1}"/>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What are some ways that you </a:t>
            </a:r>
          </a:p>
          <a:p>
            <a:pPr marL="0" indent="0" algn="ctr">
              <a:buNone/>
            </a:pPr>
            <a:r>
              <a:rPr lang="en-US" dirty="0"/>
              <a:t>get information </a:t>
            </a:r>
            <a:r>
              <a:rPr lang="en-US" b="1" dirty="0"/>
              <a:t>out</a:t>
            </a:r>
            <a:r>
              <a:rPr lang="en-US" dirty="0"/>
              <a:t> of a computer?</a:t>
            </a:r>
          </a:p>
        </p:txBody>
      </p:sp>
      <p:pic>
        <p:nvPicPr>
          <p:cNvPr id="4" name="Picture 3">
            <a:extLst>
              <a:ext uri="{FF2B5EF4-FFF2-40B4-BE49-F238E27FC236}">
                <a16:creationId xmlns:a16="http://schemas.microsoft.com/office/drawing/2014/main" id="{58DBDCE0-73B2-E744-A51E-D235F4707847}"/>
              </a:ext>
            </a:extLst>
          </p:cNvPr>
          <p:cNvPicPr>
            <a:picLocks noChangeAspect="1"/>
          </p:cNvPicPr>
          <p:nvPr/>
        </p:nvPicPr>
        <p:blipFill>
          <a:blip r:embed="rId3"/>
          <a:stretch>
            <a:fillRect/>
          </a:stretch>
        </p:blipFill>
        <p:spPr>
          <a:xfrm>
            <a:off x="2061210" y="4826997"/>
            <a:ext cx="5021581" cy="2049625"/>
          </a:xfrm>
          <a:prstGeom prst="rect">
            <a:avLst/>
          </a:prstGeom>
        </p:spPr>
      </p:pic>
    </p:spTree>
    <p:extLst>
      <p:ext uri="{BB962C8B-B14F-4D97-AF65-F5344CB8AC3E}">
        <p14:creationId xmlns:p14="http://schemas.microsoft.com/office/powerpoint/2010/main" val="159246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E72D-9A6D-B945-B517-DE6CFF23E5F5}"/>
              </a:ext>
            </a:extLst>
          </p:cNvPr>
          <p:cNvSpPr>
            <a:spLocks noGrp="1"/>
          </p:cNvSpPr>
          <p:nvPr>
            <p:ph type="title"/>
          </p:nvPr>
        </p:nvSpPr>
        <p:spPr/>
        <p:txBody>
          <a:bodyPr/>
          <a:lstStyle/>
          <a:p>
            <a:r>
              <a:rPr lang="en-US" dirty="0"/>
              <a:t>Networks</a:t>
            </a:r>
          </a:p>
        </p:txBody>
      </p:sp>
      <p:grpSp>
        <p:nvGrpSpPr>
          <p:cNvPr id="27" name="Group 26">
            <a:extLst>
              <a:ext uri="{FF2B5EF4-FFF2-40B4-BE49-F238E27FC236}">
                <a16:creationId xmlns:a16="http://schemas.microsoft.com/office/drawing/2014/main" id="{0A9DA21A-3DAC-484E-84D6-256A227A7DD3}"/>
              </a:ext>
            </a:extLst>
          </p:cNvPr>
          <p:cNvGrpSpPr/>
          <p:nvPr/>
        </p:nvGrpSpPr>
        <p:grpSpPr>
          <a:xfrm>
            <a:off x="483727" y="2611607"/>
            <a:ext cx="3362699" cy="1825099"/>
            <a:chOff x="656258" y="1743616"/>
            <a:chExt cx="8040344" cy="4363883"/>
          </a:xfrm>
        </p:grpSpPr>
        <p:grpSp>
          <p:nvGrpSpPr>
            <p:cNvPr id="5" name="Group 4">
              <a:extLst>
                <a:ext uri="{FF2B5EF4-FFF2-40B4-BE49-F238E27FC236}">
                  <a16:creationId xmlns:a16="http://schemas.microsoft.com/office/drawing/2014/main" id="{9EC47FF5-EA18-BC40-8E84-5E04C8716A86}"/>
                </a:ext>
              </a:extLst>
            </p:cNvPr>
            <p:cNvGrpSpPr/>
            <p:nvPr/>
          </p:nvGrpSpPr>
          <p:grpSpPr>
            <a:xfrm>
              <a:off x="656258" y="3140016"/>
              <a:ext cx="1953696" cy="1647645"/>
              <a:chOff x="457200" y="3140015"/>
              <a:chExt cx="1953696" cy="1647645"/>
            </a:xfrm>
          </p:grpSpPr>
          <p:sp>
            <p:nvSpPr>
              <p:cNvPr id="7" name="Rounded Rectangle 6">
                <a:extLst>
                  <a:ext uri="{FF2B5EF4-FFF2-40B4-BE49-F238E27FC236}">
                    <a16:creationId xmlns:a16="http://schemas.microsoft.com/office/drawing/2014/main" id="{B4C1853A-3689-5140-BF97-AD66FFC1198D}"/>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8" name="Right Arrow 7">
                <a:extLst>
                  <a:ext uri="{FF2B5EF4-FFF2-40B4-BE49-F238E27FC236}">
                    <a16:creationId xmlns:a16="http://schemas.microsoft.com/office/drawing/2014/main" id="{EA62FC7A-4695-2E45-95D0-7CDE55A9C835}"/>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10" name="Group 9">
              <a:extLst>
                <a:ext uri="{FF2B5EF4-FFF2-40B4-BE49-F238E27FC236}">
                  <a16:creationId xmlns:a16="http://schemas.microsoft.com/office/drawing/2014/main" id="{9379A6F2-86D5-094C-AD55-DAA15C57BDC0}"/>
                </a:ext>
              </a:extLst>
            </p:cNvPr>
            <p:cNvGrpSpPr/>
            <p:nvPr/>
          </p:nvGrpSpPr>
          <p:grpSpPr>
            <a:xfrm>
              <a:off x="3748177" y="4459853"/>
              <a:ext cx="1647646" cy="1647646"/>
              <a:chOff x="3748176" y="4787660"/>
              <a:chExt cx="1647645" cy="1647645"/>
            </a:xfrm>
          </p:grpSpPr>
          <p:sp>
            <p:nvSpPr>
              <p:cNvPr id="12" name="Rounded Rectangle 11">
                <a:extLst>
                  <a:ext uri="{FF2B5EF4-FFF2-40B4-BE49-F238E27FC236}">
                    <a16:creationId xmlns:a16="http://schemas.microsoft.com/office/drawing/2014/main" id="{055BF916-3D68-BD4B-BF3F-D7B75027624B}"/>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13" name="Graphic 12" descr="Database">
                <a:extLst>
                  <a:ext uri="{FF2B5EF4-FFF2-40B4-BE49-F238E27FC236}">
                    <a16:creationId xmlns:a16="http://schemas.microsoft.com/office/drawing/2014/main" id="{CB7E9875-F3FA-DC47-B9CF-8A296098BE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14" name="Group 13">
              <a:extLst>
                <a:ext uri="{FF2B5EF4-FFF2-40B4-BE49-F238E27FC236}">
                  <a16:creationId xmlns:a16="http://schemas.microsoft.com/office/drawing/2014/main" id="{654E4355-08D0-D940-A899-5E9BD577D04C}"/>
                </a:ext>
              </a:extLst>
            </p:cNvPr>
            <p:cNvGrpSpPr/>
            <p:nvPr/>
          </p:nvGrpSpPr>
          <p:grpSpPr>
            <a:xfrm>
              <a:off x="3706125" y="1743616"/>
              <a:ext cx="1731753" cy="2726677"/>
              <a:chOff x="3706125" y="1743616"/>
              <a:chExt cx="1731753" cy="2726677"/>
            </a:xfrm>
          </p:grpSpPr>
          <p:grpSp>
            <p:nvGrpSpPr>
              <p:cNvPr id="18" name="Group 17">
                <a:extLst>
                  <a:ext uri="{FF2B5EF4-FFF2-40B4-BE49-F238E27FC236}">
                    <a16:creationId xmlns:a16="http://schemas.microsoft.com/office/drawing/2014/main" id="{791E3BCF-6948-B141-A0A6-D3D50DC3F9B2}"/>
                  </a:ext>
                </a:extLst>
              </p:cNvPr>
              <p:cNvGrpSpPr/>
              <p:nvPr/>
            </p:nvGrpSpPr>
            <p:grpSpPr>
              <a:xfrm>
                <a:off x="3706125" y="1743616"/>
                <a:ext cx="1731753" cy="1731753"/>
                <a:chOff x="3712592" y="1450316"/>
                <a:chExt cx="1731752" cy="1731752"/>
              </a:xfrm>
            </p:grpSpPr>
            <p:sp>
              <p:nvSpPr>
                <p:cNvPr id="20" name="Rounded Rectangle 19">
                  <a:extLst>
                    <a:ext uri="{FF2B5EF4-FFF2-40B4-BE49-F238E27FC236}">
                      <a16:creationId xmlns:a16="http://schemas.microsoft.com/office/drawing/2014/main" id="{98A93783-953F-704D-9226-17F72B092045}"/>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21" name="Graphic 20" descr="Gears">
                  <a:extLst>
                    <a:ext uri="{FF2B5EF4-FFF2-40B4-BE49-F238E27FC236}">
                      <a16:creationId xmlns:a16="http://schemas.microsoft.com/office/drawing/2014/main" id="{BB58052A-0089-A649-9BCF-0425ECA66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6" name="Right Arrow 15">
                <a:extLst>
                  <a:ext uri="{FF2B5EF4-FFF2-40B4-BE49-F238E27FC236}">
                    <a16:creationId xmlns:a16="http://schemas.microsoft.com/office/drawing/2014/main" id="{59C5274D-EF08-2143-8427-43BDE834105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17" name="Right Arrow 16">
                <a:extLst>
                  <a:ext uri="{FF2B5EF4-FFF2-40B4-BE49-F238E27FC236}">
                    <a16:creationId xmlns:a16="http://schemas.microsoft.com/office/drawing/2014/main" id="{7ECBA872-558A-F84F-9B6F-292327611858}"/>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22" name="Group 21">
              <a:extLst>
                <a:ext uri="{FF2B5EF4-FFF2-40B4-BE49-F238E27FC236}">
                  <a16:creationId xmlns:a16="http://schemas.microsoft.com/office/drawing/2014/main" id="{0D16787B-FE53-A44F-9832-DAA211646F41}"/>
                </a:ext>
              </a:extLst>
            </p:cNvPr>
            <p:cNvGrpSpPr/>
            <p:nvPr/>
          </p:nvGrpSpPr>
          <p:grpSpPr>
            <a:xfrm>
              <a:off x="6722204" y="3140014"/>
              <a:ext cx="1974398" cy="1647645"/>
              <a:chOff x="6722204" y="3140014"/>
              <a:chExt cx="1974398" cy="1647645"/>
            </a:xfrm>
          </p:grpSpPr>
          <p:sp>
            <p:nvSpPr>
              <p:cNvPr id="25" name="Rounded Rectangle 24">
                <a:extLst>
                  <a:ext uri="{FF2B5EF4-FFF2-40B4-BE49-F238E27FC236}">
                    <a16:creationId xmlns:a16="http://schemas.microsoft.com/office/drawing/2014/main" id="{A5A98294-94AD-5F42-8B28-D96720C00B68}"/>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24" name="Right Arrow 23">
                <a:extLst>
                  <a:ext uri="{FF2B5EF4-FFF2-40B4-BE49-F238E27FC236}">
                    <a16:creationId xmlns:a16="http://schemas.microsoft.com/office/drawing/2014/main" id="{AFCF461F-6B1C-3E49-9D91-DB0E52CEA011}"/>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grpSp>
        <p:nvGrpSpPr>
          <p:cNvPr id="52" name="Group 51">
            <a:extLst>
              <a:ext uri="{FF2B5EF4-FFF2-40B4-BE49-F238E27FC236}">
                <a16:creationId xmlns:a16="http://schemas.microsoft.com/office/drawing/2014/main" id="{1458D5B0-B2F1-7944-8E0E-CB99A5EBA0B5}"/>
              </a:ext>
            </a:extLst>
          </p:cNvPr>
          <p:cNvGrpSpPr/>
          <p:nvPr/>
        </p:nvGrpSpPr>
        <p:grpSpPr>
          <a:xfrm>
            <a:off x="3020677" y="2611607"/>
            <a:ext cx="3362699" cy="1825099"/>
            <a:chOff x="656258" y="1743616"/>
            <a:chExt cx="8040344" cy="4363883"/>
          </a:xfrm>
        </p:grpSpPr>
        <p:grpSp>
          <p:nvGrpSpPr>
            <p:cNvPr id="53" name="Group 52">
              <a:extLst>
                <a:ext uri="{FF2B5EF4-FFF2-40B4-BE49-F238E27FC236}">
                  <a16:creationId xmlns:a16="http://schemas.microsoft.com/office/drawing/2014/main" id="{E5D76E64-2737-3A4D-848C-E96C5C6E2B66}"/>
                </a:ext>
              </a:extLst>
            </p:cNvPr>
            <p:cNvGrpSpPr/>
            <p:nvPr/>
          </p:nvGrpSpPr>
          <p:grpSpPr>
            <a:xfrm>
              <a:off x="656258" y="3140016"/>
              <a:ext cx="1953696" cy="1647645"/>
              <a:chOff x="457200" y="3140015"/>
              <a:chExt cx="1953696" cy="1647645"/>
            </a:xfrm>
          </p:grpSpPr>
          <p:sp>
            <p:nvSpPr>
              <p:cNvPr id="66" name="Rounded Rectangle 65">
                <a:extLst>
                  <a:ext uri="{FF2B5EF4-FFF2-40B4-BE49-F238E27FC236}">
                    <a16:creationId xmlns:a16="http://schemas.microsoft.com/office/drawing/2014/main" id="{E4EE8D9B-5D8E-5742-B371-9E3EFA0F2147}"/>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67" name="Right Arrow 66">
                <a:extLst>
                  <a:ext uri="{FF2B5EF4-FFF2-40B4-BE49-F238E27FC236}">
                    <a16:creationId xmlns:a16="http://schemas.microsoft.com/office/drawing/2014/main" id="{CAE2C49A-E094-EA4E-B16A-1C4D7186C1BE}"/>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54" name="Group 53">
              <a:extLst>
                <a:ext uri="{FF2B5EF4-FFF2-40B4-BE49-F238E27FC236}">
                  <a16:creationId xmlns:a16="http://schemas.microsoft.com/office/drawing/2014/main" id="{377CC55B-FD75-F840-90AD-F10FB129B1F6}"/>
                </a:ext>
              </a:extLst>
            </p:cNvPr>
            <p:cNvGrpSpPr/>
            <p:nvPr/>
          </p:nvGrpSpPr>
          <p:grpSpPr>
            <a:xfrm>
              <a:off x="3748177" y="4459853"/>
              <a:ext cx="1647646" cy="1647646"/>
              <a:chOff x="3748176" y="4787660"/>
              <a:chExt cx="1647645" cy="1647645"/>
            </a:xfrm>
          </p:grpSpPr>
          <p:sp>
            <p:nvSpPr>
              <p:cNvPr id="64" name="Rounded Rectangle 63">
                <a:extLst>
                  <a:ext uri="{FF2B5EF4-FFF2-40B4-BE49-F238E27FC236}">
                    <a16:creationId xmlns:a16="http://schemas.microsoft.com/office/drawing/2014/main" id="{9E3595C1-0074-CA45-806C-E19CD6EAED11}"/>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65" name="Graphic 64" descr="Database">
                <a:extLst>
                  <a:ext uri="{FF2B5EF4-FFF2-40B4-BE49-F238E27FC236}">
                    <a16:creationId xmlns:a16="http://schemas.microsoft.com/office/drawing/2014/main" id="{83BBFA29-956D-6B45-8C2E-E98332DE15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55" name="Group 54">
              <a:extLst>
                <a:ext uri="{FF2B5EF4-FFF2-40B4-BE49-F238E27FC236}">
                  <a16:creationId xmlns:a16="http://schemas.microsoft.com/office/drawing/2014/main" id="{3B9D43B9-7584-6841-98E0-64BFCC522640}"/>
                </a:ext>
              </a:extLst>
            </p:cNvPr>
            <p:cNvGrpSpPr/>
            <p:nvPr/>
          </p:nvGrpSpPr>
          <p:grpSpPr>
            <a:xfrm>
              <a:off x="3706125" y="1743616"/>
              <a:ext cx="1731753" cy="2726677"/>
              <a:chOff x="3706125" y="1743616"/>
              <a:chExt cx="1731753" cy="2726677"/>
            </a:xfrm>
          </p:grpSpPr>
          <p:grpSp>
            <p:nvGrpSpPr>
              <p:cNvPr id="59" name="Group 58">
                <a:extLst>
                  <a:ext uri="{FF2B5EF4-FFF2-40B4-BE49-F238E27FC236}">
                    <a16:creationId xmlns:a16="http://schemas.microsoft.com/office/drawing/2014/main" id="{FFE422F2-EA48-FA45-B98C-1A7948117D17}"/>
                  </a:ext>
                </a:extLst>
              </p:cNvPr>
              <p:cNvGrpSpPr/>
              <p:nvPr/>
            </p:nvGrpSpPr>
            <p:grpSpPr>
              <a:xfrm>
                <a:off x="3706125" y="1743616"/>
                <a:ext cx="1731753" cy="1731753"/>
                <a:chOff x="3712592" y="1450316"/>
                <a:chExt cx="1731752" cy="1731752"/>
              </a:xfrm>
            </p:grpSpPr>
            <p:sp>
              <p:nvSpPr>
                <p:cNvPr id="62" name="Rounded Rectangle 61">
                  <a:extLst>
                    <a:ext uri="{FF2B5EF4-FFF2-40B4-BE49-F238E27FC236}">
                      <a16:creationId xmlns:a16="http://schemas.microsoft.com/office/drawing/2014/main" id="{2F635517-5F18-0A47-B585-C15B6AE602F1}"/>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63" name="Graphic 62" descr="Gears">
                  <a:extLst>
                    <a:ext uri="{FF2B5EF4-FFF2-40B4-BE49-F238E27FC236}">
                      <a16:creationId xmlns:a16="http://schemas.microsoft.com/office/drawing/2014/main" id="{7E297BCB-0284-484D-99EE-2831358C77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60" name="Right Arrow 59">
                <a:extLst>
                  <a:ext uri="{FF2B5EF4-FFF2-40B4-BE49-F238E27FC236}">
                    <a16:creationId xmlns:a16="http://schemas.microsoft.com/office/drawing/2014/main" id="{EF2B7AEB-5D89-1F4A-8838-434786F4045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61" name="Right Arrow 60">
                <a:extLst>
                  <a:ext uri="{FF2B5EF4-FFF2-40B4-BE49-F238E27FC236}">
                    <a16:creationId xmlns:a16="http://schemas.microsoft.com/office/drawing/2014/main" id="{C0320BF3-EBEF-2048-AC6F-83C2D2451FB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56" name="Group 55">
              <a:extLst>
                <a:ext uri="{FF2B5EF4-FFF2-40B4-BE49-F238E27FC236}">
                  <a16:creationId xmlns:a16="http://schemas.microsoft.com/office/drawing/2014/main" id="{183B172F-C5E3-B740-AA7C-B2E9423A6BBD}"/>
                </a:ext>
              </a:extLst>
            </p:cNvPr>
            <p:cNvGrpSpPr/>
            <p:nvPr/>
          </p:nvGrpSpPr>
          <p:grpSpPr>
            <a:xfrm>
              <a:off x="6722204" y="3140014"/>
              <a:ext cx="1974398" cy="1647645"/>
              <a:chOff x="6722204" y="3140014"/>
              <a:chExt cx="1974398" cy="1647645"/>
            </a:xfrm>
          </p:grpSpPr>
          <p:sp>
            <p:nvSpPr>
              <p:cNvPr id="57" name="Rounded Rectangle 56">
                <a:extLst>
                  <a:ext uri="{FF2B5EF4-FFF2-40B4-BE49-F238E27FC236}">
                    <a16:creationId xmlns:a16="http://schemas.microsoft.com/office/drawing/2014/main" id="{71B10BFB-6C7C-2E45-8C40-373B69DEC126}"/>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58" name="Right Arrow 57">
                <a:extLst>
                  <a:ext uri="{FF2B5EF4-FFF2-40B4-BE49-F238E27FC236}">
                    <a16:creationId xmlns:a16="http://schemas.microsoft.com/office/drawing/2014/main" id="{0B38D9D1-B4D1-B047-BB1C-48CB2CFF403F}"/>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grpSp>
        <p:nvGrpSpPr>
          <p:cNvPr id="68" name="Group 67">
            <a:extLst>
              <a:ext uri="{FF2B5EF4-FFF2-40B4-BE49-F238E27FC236}">
                <a16:creationId xmlns:a16="http://schemas.microsoft.com/office/drawing/2014/main" id="{55CC7A11-62C4-D44A-922A-B0D534A2C795}"/>
              </a:ext>
            </a:extLst>
          </p:cNvPr>
          <p:cNvGrpSpPr/>
          <p:nvPr/>
        </p:nvGrpSpPr>
        <p:grpSpPr>
          <a:xfrm>
            <a:off x="5557627" y="2611607"/>
            <a:ext cx="3362699" cy="1825099"/>
            <a:chOff x="656258" y="1743616"/>
            <a:chExt cx="8040344" cy="4363883"/>
          </a:xfrm>
        </p:grpSpPr>
        <p:grpSp>
          <p:nvGrpSpPr>
            <p:cNvPr id="69" name="Group 68">
              <a:extLst>
                <a:ext uri="{FF2B5EF4-FFF2-40B4-BE49-F238E27FC236}">
                  <a16:creationId xmlns:a16="http://schemas.microsoft.com/office/drawing/2014/main" id="{82236C6E-D10F-CD40-BCA0-E9507B8C9D67}"/>
                </a:ext>
              </a:extLst>
            </p:cNvPr>
            <p:cNvGrpSpPr/>
            <p:nvPr/>
          </p:nvGrpSpPr>
          <p:grpSpPr>
            <a:xfrm>
              <a:off x="656258" y="3140016"/>
              <a:ext cx="1953696" cy="1647645"/>
              <a:chOff x="457200" y="3140015"/>
              <a:chExt cx="1953696" cy="1647645"/>
            </a:xfrm>
          </p:grpSpPr>
          <p:sp>
            <p:nvSpPr>
              <p:cNvPr id="82" name="Rounded Rectangle 81">
                <a:extLst>
                  <a:ext uri="{FF2B5EF4-FFF2-40B4-BE49-F238E27FC236}">
                    <a16:creationId xmlns:a16="http://schemas.microsoft.com/office/drawing/2014/main" id="{449535C9-4688-D747-903E-258F6FCB95B1}"/>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83" name="Right Arrow 82">
                <a:extLst>
                  <a:ext uri="{FF2B5EF4-FFF2-40B4-BE49-F238E27FC236}">
                    <a16:creationId xmlns:a16="http://schemas.microsoft.com/office/drawing/2014/main" id="{616CED09-0CB5-954D-81F6-9B0C2E2789D6}"/>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70" name="Group 69">
              <a:extLst>
                <a:ext uri="{FF2B5EF4-FFF2-40B4-BE49-F238E27FC236}">
                  <a16:creationId xmlns:a16="http://schemas.microsoft.com/office/drawing/2014/main" id="{34AD18F7-CDA2-E94C-A45F-E356472438C1}"/>
                </a:ext>
              </a:extLst>
            </p:cNvPr>
            <p:cNvGrpSpPr/>
            <p:nvPr/>
          </p:nvGrpSpPr>
          <p:grpSpPr>
            <a:xfrm>
              <a:off x="3748177" y="4459853"/>
              <a:ext cx="1647646" cy="1647646"/>
              <a:chOff x="3748176" y="4787660"/>
              <a:chExt cx="1647645" cy="1647645"/>
            </a:xfrm>
          </p:grpSpPr>
          <p:sp>
            <p:nvSpPr>
              <p:cNvPr id="80" name="Rounded Rectangle 79">
                <a:extLst>
                  <a:ext uri="{FF2B5EF4-FFF2-40B4-BE49-F238E27FC236}">
                    <a16:creationId xmlns:a16="http://schemas.microsoft.com/office/drawing/2014/main" id="{B8EABC13-19AE-B543-A581-994B3E50E2BC}"/>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81" name="Graphic 80" descr="Database">
                <a:extLst>
                  <a:ext uri="{FF2B5EF4-FFF2-40B4-BE49-F238E27FC236}">
                    <a16:creationId xmlns:a16="http://schemas.microsoft.com/office/drawing/2014/main" id="{6EF6E6C2-4EC0-1A40-8320-813231E44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71" name="Group 70">
              <a:extLst>
                <a:ext uri="{FF2B5EF4-FFF2-40B4-BE49-F238E27FC236}">
                  <a16:creationId xmlns:a16="http://schemas.microsoft.com/office/drawing/2014/main" id="{666C270D-9C77-AA46-B076-90E73D39EEE2}"/>
                </a:ext>
              </a:extLst>
            </p:cNvPr>
            <p:cNvGrpSpPr/>
            <p:nvPr/>
          </p:nvGrpSpPr>
          <p:grpSpPr>
            <a:xfrm>
              <a:off x="3706125" y="1743616"/>
              <a:ext cx="1731753" cy="2726677"/>
              <a:chOff x="3706125" y="1743616"/>
              <a:chExt cx="1731753" cy="2726677"/>
            </a:xfrm>
          </p:grpSpPr>
          <p:grpSp>
            <p:nvGrpSpPr>
              <p:cNvPr id="75" name="Group 74">
                <a:extLst>
                  <a:ext uri="{FF2B5EF4-FFF2-40B4-BE49-F238E27FC236}">
                    <a16:creationId xmlns:a16="http://schemas.microsoft.com/office/drawing/2014/main" id="{4608CC9B-4605-A242-902D-2528DD495A75}"/>
                  </a:ext>
                </a:extLst>
              </p:cNvPr>
              <p:cNvGrpSpPr/>
              <p:nvPr/>
            </p:nvGrpSpPr>
            <p:grpSpPr>
              <a:xfrm>
                <a:off x="3706125" y="1743616"/>
                <a:ext cx="1731753" cy="1731753"/>
                <a:chOff x="3712592" y="1450316"/>
                <a:chExt cx="1731752" cy="1731752"/>
              </a:xfrm>
            </p:grpSpPr>
            <p:sp>
              <p:nvSpPr>
                <p:cNvPr id="78" name="Rounded Rectangle 77">
                  <a:extLst>
                    <a:ext uri="{FF2B5EF4-FFF2-40B4-BE49-F238E27FC236}">
                      <a16:creationId xmlns:a16="http://schemas.microsoft.com/office/drawing/2014/main" id="{19CC5479-9D78-8E47-BD76-9FCB3140F33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79" name="Graphic 78" descr="Gears">
                  <a:extLst>
                    <a:ext uri="{FF2B5EF4-FFF2-40B4-BE49-F238E27FC236}">
                      <a16:creationId xmlns:a16="http://schemas.microsoft.com/office/drawing/2014/main" id="{74E7E5FE-5AE2-074F-B2B7-F929D15F39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76" name="Right Arrow 75">
                <a:extLst>
                  <a:ext uri="{FF2B5EF4-FFF2-40B4-BE49-F238E27FC236}">
                    <a16:creationId xmlns:a16="http://schemas.microsoft.com/office/drawing/2014/main" id="{EBE45D7C-7D10-4B49-8E62-1BA91B83713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77" name="Right Arrow 76">
                <a:extLst>
                  <a:ext uri="{FF2B5EF4-FFF2-40B4-BE49-F238E27FC236}">
                    <a16:creationId xmlns:a16="http://schemas.microsoft.com/office/drawing/2014/main" id="{E4DC9E4A-51AB-8645-9549-5C6AD4284D69}"/>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72" name="Group 71">
              <a:extLst>
                <a:ext uri="{FF2B5EF4-FFF2-40B4-BE49-F238E27FC236}">
                  <a16:creationId xmlns:a16="http://schemas.microsoft.com/office/drawing/2014/main" id="{83CA3080-0C04-E24B-966E-1B348DFCF81C}"/>
                </a:ext>
              </a:extLst>
            </p:cNvPr>
            <p:cNvGrpSpPr/>
            <p:nvPr/>
          </p:nvGrpSpPr>
          <p:grpSpPr>
            <a:xfrm>
              <a:off x="6722204" y="3140014"/>
              <a:ext cx="1974398" cy="1647645"/>
              <a:chOff x="6722204" y="3140014"/>
              <a:chExt cx="1974398" cy="1647645"/>
            </a:xfrm>
          </p:grpSpPr>
          <p:sp>
            <p:nvSpPr>
              <p:cNvPr id="73" name="Rounded Rectangle 72">
                <a:extLst>
                  <a:ext uri="{FF2B5EF4-FFF2-40B4-BE49-F238E27FC236}">
                    <a16:creationId xmlns:a16="http://schemas.microsoft.com/office/drawing/2014/main" id="{B018F0FA-B05F-CB4F-A9A5-D064BE157700}"/>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74" name="Right Arrow 73">
                <a:extLst>
                  <a:ext uri="{FF2B5EF4-FFF2-40B4-BE49-F238E27FC236}">
                    <a16:creationId xmlns:a16="http://schemas.microsoft.com/office/drawing/2014/main" id="{0791E4F6-8003-2B47-ADB7-21F335F174C0}"/>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spTree>
    <p:extLst>
      <p:ext uri="{BB962C8B-B14F-4D97-AF65-F5344CB8AC3E}">
        <p14:creationId xmlns:p14="http://schemas.microsoft.com/office/powerpoint/2010/main" val="6948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625AF30-1240-804D-B1DC-012D0B5A2B01}"/>
              </a:ext>
            </a:extLst>
          </p:cNvPr>
          <p:cNvGrpSpPr/>
          <p:nvPr/>
        </p:nvGrpSpPr>
        <p:grpSpPr>
          <a:xfrm>
            <a:off x="2096219" y="1914377"/>
            <a:ext cx="4951562" cy="3802745"/>
            <a:chOff x="2096219" y="2052401"/>
            <a:chExt cx="4951562" cy="3802745"/>
          </a:xfrm>
        </p:grpSpPr>
        <p:pic>
          <p:nvPicPr>
            <p:cNvPr id="5" name="Picture 4">
              <a:extLst>
                <a:ext uri="{FF2B5EF4-FFF2-40B4-BE49-F238E27FC236}">
                  <a16:creationId xmlns:a16="http://schemas.microsoft.com/office/drawing/2014/main" id="{F48CA378-AEF2-2D43-9A07-275483528A74}"/>
                </a:ext>
              </a:extLst>
            </p:cNvPr>
            <p:cNvPicPr>
              <a:picLocks noChangeAspect="1"/>
            </p:cNvPicPr>
            <p:nvPr/>
          </p:nvPicPr>
          <p:blipFill rotWithShape="1">
            <a:blip r:embed="rId3"/>
            <a:srcRect r="45849"/>
            <a:stretch/>
          </p:blipFill>
          <p:spPr>
            <a:xfrm>
              <a:off x="2096219" y="2052401"/>
              <a:ext cx="4951562" cy="2097593"/>
            </a:xfrm>
            <a:prstGeom prst="rect">
              <a:avLst/>
            </a:prstGeom>
          </p:spPr>
        </p:pic>
        <p:pic>
          <p:nvPicPr>
            <p:cNvPr id="6" name="Picture 5">
              <a:extLst>
                <a:ext uri="{FF2B5EF4-FFF2-40B4-BE49-F238E27FC236}">
                  <a16:creationId xmlns:a16="http://schemas.microsoft.com/office/drawing/2014/main" id="{2F9B2A74-C672-6C44-A919-FB0927B288D8}"/>
                </a:ext>
              </a:extLst>
            </p:cNvPr>
            <p:cNvPicPr>
              <a:picLocks noChangeAspect="1"/>
            </p:cNvPicPr>
            <p:nvPr/>
          </p:nvPicPr>
          <p:blipFill rotWithShape="1">
            <a:blip r:embed="rId3"/>
            <a:srcRect l="58679"/>
            <a:stretch/>
          </p:blipFill>
          <p:spPr>
            <a:xfrm>
              <a:off x="2682815" y="3757553"/>
              <a:ext cx="3778370" cy="2097593"/>
            </a:xfrm>
            <a:prstGeom prst="rect">
              <a:avLst/>
            </a:prstGeom>
          </p:spPr>
        </p:pic>
      </p:grpSp>
    </p:spTree>
    <p:extLst>
      <p:ext uri="{BB962C8B-B14F-4D97-AF65-F5344CB8AC3E}">
        <p14:creationId xmlns:p14="http://schemas.microsoft.com/office/powerpoint/2010/main" val="2331788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stretch>
            <a:fillRect/>
          </a:stretch>
        </p:blipFill>
        <p:spPr>
          <a:xfrm>
            <a:off x="1043189" y="-3321"/>
            <a:ext cx="7044743" cy="6852113"/>
          </a:xfrm>
          <a:prstGeom prst="rect">
            <a:avLst/>
          </a:prstGeom>
        </p:spPr>
      </p:pic>
    </p:spTree>
    <p:extLst>
      <p:ext uri="{BB962C8B-B14F-4D97-AF65-F5344CB8AC3E}">
        <p14:creationId xmlns:p14="http://schemas.microsoft.com/office/powerpoint/2010/main" val="2573857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DDDE5D-65D7-CB4B-BA28-509CD07AEA2C}"/>
              </a:ext>
            </a:extLst>
          </p:cNvPr>
          <p:cNvPicPr>
            <a:picLocks noChangeAspect="1"/>
          </p:cNvPicPr>
          <p:nvPr/>
        </p:nvPicPr>
        <p:blipFill>
          <a:blip r:embed="rId2"/>
          <a:stretch>
            <a:fillRect/>
          </a:stretch>
        </p:blipFill>
        <p:spPr>
          <a:xfrm>
            <a:off x="1117675" y="0"/>
            <a:ext cx="6908650" cy="6858000"/>
          </a:xfrm>
          <a:prstGeom prst="rect">
            <a:avLst/>
          </a:prstGeom>
        </p:spPr>
      </p:pic>
    </p:spTree>
    <p:extLst>
      <p:ext uri="{BB962C8B-B14F-4D97-AF65-F5344CB8AC3E}">
        <p14:creationId xmlns:p14="http://schemas.microsoft.com/office/powerpoint/2010/main" val="1752610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FCD92-C555-7742-8AA1-78D249C45F12}"/>
              </a:ext>
            </a:extLst>
          </p:cNvPr>
          <p:cNvSpPr>
            <a:spLocks noGrp="1"/>
          </p:cNvSpPr>
          <p:nvPr>
            <p:ph type="title"/>
          </p:nvPr>
        </p:nvSpPr>
        <p:spPr/>
        <p:txBody>
          <a:bodyPr/>
          <a:lstStyle/>
          <a:p>
            <a:r>
              <a:rPr lang="en-US" dirty="0"/>
              <a:t>Reminder</a:t>
            </a:r>
          </a:p>
        </p:txBody>
      </p:sp>
      <p:sp>
        <p:nvSpPr>
          <p:cNvPr id="31" name="Rectangle 30">
            <a:extLst>
              <a:ext uri="{FF2B5EF4-FFF2-40B4-BE49-F238E27FC236}">
                <a16:creationId xmlns:a16="http://schemas.microsoft.com/office/drawing/2014/main" id="{D5DA2614-0747-AB4F-B0A7-E21421625639}"/>
              </a:ext>
            </a:extLst>
          </p:cNvPr>
          <p:cNvSpPr/>
          <p:nvPr/>
        </p:nvSpPr>
        <p:spPr>
          <a:xfrm>
            <a:off x="1371600" y="5494867"/>
            <a:ext cx="6400800" cy="646331"/>
          </a:xfrm>
          <a:prstGeom prst="rect">
            <a:avLst/>
          </a:prstGeom>
        </p:spPr>
        <p:txBody>
          <a:bodyPr wrap="square">
            <a:spAutoFit/>
          </a:bodyPr>
          <a:lstStyle/>
          <a:p>
            <a:pPr marL="114300" algn="ctr"/>
            <a:r>
              <a:rPr lang="en-US" sz="3600" dirty="0">
                <a:solidFill>
                  <a:srgbClr val="003470"/>
                </a:solidFill>
                <a:hlinkClick r:id="rId3"/>
              </a:rPr>
              <a:t>discord.com/invite/JAfp7VF</a:t>
            </a:r>
            <a:endParaRPr lang="en-US" sz="3600" dirty="0">
              <a:solidFill>
                <a:srgbClr val="003470"/>
              </a:solidFill>
            </a:endParaRPr>
          </a:p>
        </p:txBody>
      </p:sp>
      <p:pic>
        <p:nvPicPr>
          <p:cNvPr id="33" name="Picture 8" descr="Discord icon">
            <a:extLst>
              <a:ext uri="{FF2B5EF4-FFF2-40B4-BE49-F238E27FC236}">
                <a16:creationId xmlns:a16="http://schemas.microsoft.com/office/drawing/2014/main" id="{47D960FF-428A-9948-ADBA-7DDE483677AF}"/>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3121829" y="2095474"/>
            <a:ext cx="2806653" cy="280665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F7FF5A3-BFB0-D44A-9814-422E7E5BEA1A}"/>
              </a:ext>
            </a:extLst>
          </p:cNvPr>
          <p:cNvSpPr txBox="1"/>
          <p:nvPr/>
        </p:nvSpPr>
        <p:spPr>
          <a:xfrm>
            <a:off x="1746934" y="2095474"/>
            <a:ext cx="1545616" cy="954107"/>
          </a:xfrm>
          <a:prstGeom prst="rect">
            <a:avLst/>
          </a:prstGeom>
          <a:noFill/>
        </p:spPr>
        <p:txBody>
          <a:bodyPr wrap="none" rtlCol="0">
            <a:spAutoFit/>
          </a:bodyPr>
          <a:lstStyle/>
          <a:p>
            <a:pPr algn="ctr"/>
            <a:r>
              <a:rPr lang="en-US" sz="2800" dirty="0">
                <a:solidFill>
                  <a:srgbClr val="003470"/>
                </a:solidFill>
              </a:rPr>
              <a:t>joined</a:t>
            </a:r>
          </a:p>
          <a:p>
            <a:pPr algn="ctr"/>
            <a:r>
              <a:rPr lang="en-US" sz="2800" dirty="0">
                <a:solidFill>
                  <a:srgbClr val="003470"/>
                </a:solidFill>
              </a:rPr>
              <a:t>discord?</a:t>
            </a:r>
          </a:p>
        </p:txBody>
      </p:sp>
      <p:sp>
        <p:nvSpPr>
          <p:cNvPr id="35" name="Circular Arrow 34">
            <a:extLst>
              <a:ext uri="{FF2B5EF4-FFF2-40B4-BE49-F238E27FC236}">
                <a16:creationId xmlns:a16="http://schemas.microsoft.com/office/drawing/2014/main" id="{EE437233-339D-C54F-B6C0-404EB09EF810}"/>
              </a:ext>
            </a:extLst>
          </p:cNvPr>
          <p:cNvSpPr/>
          <p:nvPr/>
        </p:nvSpPr>
        <p:spPr>
          <a:xfrm rot="18230120">
            <a:off x="2522079" y="1869289"/>
            <a:ext cx="1199497" cy="1205303"/>
          </a:xfrm>
          <a:prstGeom prst="circularArrow">
            <a:avLst>
              <a:gd name="adj1" fmla="val 1411"/>
              <a:gd name="adj2" fmla="val 1563058"/>
              <a:gd name="adj3" fmla="val 20880751"/>
              <a:gd name="adj4" fmla="val 16737203"/>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D56A1B33-D6CF-2849-A987-369E1662E9E1}"/>
              </a:ext>
            </a:extLst>
          </p:cNvPr>
          <p:cNvSpPr txBox="1"/>
          <p:nvPr/>
        </p:nvSpPr>
        <p:spPr>
          <a:xfrm>
            <a:off x="5800252" y="3738344"/>
            <a:ext cx="1925527" cy="954107"/>
          </a:xfrm>
          <a:prstGeom prst="rect">
            <a:avLst/>
          </a:prstGeom>
          <a:noFill/>
        </p:spPr>
        <p:txBody>
          <a:bodyPr wrap="none" rtlCol="0">
            <a:spAutoFit/>
          </a:bodyPr>
          <a:lstStyle/>
          <a:p>
            <a:r>
              <a:rPr lang="en-US" sz="2800" dirty="0">
                <a:solidFill>
                  <a:srgbClr val="003470"/>
                </a:solidFill>
              </a:rPr>
              <a:t>changed</a:t>
            </a:r>
          </a:p>
          <a:p>
            <a:r>
              <a:rPr lang="en-US" sz="2800" dirty="0">
                <a:solidFill>
                  <a:srgbClr val="003470"/>
                </a:solidFill>
              </a:rPr>
              <a:t>nickname?</a:t>
            </a:r>
          </a:p>
        </p:txBody>
      </p:sp>
      <p:sp>
        <p:nvSpPr>
          <p:cNvPr id="37" name="Circular Arrow 36">
            <a:extLst>
              <a:ext uri="{FF2B5EF4-FFF2-40B4-BE49-F238E27FC236}">
                <a16:creationId xmlns:a16="http://schemas.microsoft.com/office/drawing/2014/main" id="{294E762A-84B5-2E4C-9437-A6F6AB8C23EB}"/>
              </a:ext>
            </a:extLst>
          </p:cNvPr>
          <p:cNvSpPr/>
          <p:nvPr/>
        </p:nvSpPr>
        <p:spPr>
          <a:xfrm rot="5400000" flipH="1">
            <a:off x="5328733" y="3212073"/>
            <a:ext cx="1199497" cy="1205303"/>
          </a:xfrm>
          <a:prstGeom prst="circularArrow">
            <a:avLst>
              <a:gd name="adj1" fmla="val 1411"/>
              <a:gd name="adj2" fmla="val 1563058"/>
              <a:gd name="adj3" fmla="val 20880751"/>
              <a:gd name="adj4" fmla="val 16737203"/>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822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1043189" y="-3321"/>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34553" t="42715" r="53419" b="45256"/>
          <a:stretch/>
        </p:blipFill>
        <p:spPr>
          <a:xfrm>
            <a:off x="3490175" y="2923505"/>
            <a:ext cx="847419" cy="824248"/>
          </a:xfrm>
          <a:prstGeom prst="ellipse">
            <a:avLst/>
          </a:prstGeom>
        </p:spPr>
      </p:pic>
    </p:spTree>
    <p:extLst>
      <p:ext uri="{BB962C8B-B14F-4D97-AF65-F5344CB8AC3E}">
        <p14:creationId xmlns:p14="http://schemas.microsoft.com/office/powerpoint/2010/main" val="1269445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5D6CBDD-1EAB-0841-A2E1-B733861493DF}"/>
              </a:ext>
            </a:extLst>
          </p:cNvPr>
          <p:cNvPicPr>
            <a:picLocks noChangeAspect="1"/>
          </p:cNvPicPr>
          <p:nvPr/>
        </p:nvPicPr>
        <p:blipFill>
          <a:blip r:embed="rId2"/>
          <a:stretch>
            <a:fillRect/>
          </a:stretch>
        </p:blipFill>
        <p:spPr>
          <a:xfrm>
            <a:off x="7764" y="862885"/>
            <a:ext cx="9136236" cy="5136595"/>
          </a:xfrm>
          <a:prstGeom prst="rect">
            <a:avLst/>
          </a:prstGeom>
        </p:spPr>
      </p:pic>
    </p:spTree>
    <p:extLst>
      <p:ext uri="{BB962C8B-B14F-4D97-AF65-F5344CB8AC3E}">
        <p14:creationId xmlns:p14="http://schemas.microsoft.com/office/powerpoint/2010/main" val="2951045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1043189" y="-3321"/>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37112" t="17841" r="53382" b="55595"/>
          <a:stretch/>
        </p:blipFill>
        <p:spPr>
          <a:xfrm>
            <a:off x="3670479" y="1219201"/>
            <a:ext cx="669701" cy="1820214"/>
          </a:xfrm>
          <a:prstGeom prst="roundRect">
            <a:avLst/>
          </a:prstGeom>
        </p:spPr>
      </p:pic>
    </p:spTree>
    <p:extLst>
      <p:ext uri="{BB962C8B-B14F-4D97-AF65-F5344CB8AC3E}">
        <p14:creationId xmlns:p14="http://schemas.microsoft.com/office/powerpoint/2010/main" val="3459802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D7BFD5B-B12C-BD4A-A6D3-EEA93C716EB6}"/>
              </a:ext>
            </a:extLst>
          </p:cNvPr>
          <p:cNvPicPr>
            <a:picLocks noChangeAspect="1"/>
          </p:cNvPicPr>
          <p:nvPr/>
        </p:nvPicPr>
        <p:blipFill>
          <a:blip r:embed="rId2"/>
          <a:stretch>
            <a:fillRect/>
          </a:stretch>
        </p:blipFill>
        <p:spPr>
          <a:xfrm>
            <a:off x="508000" y="1193800"/>
            <a:ext cx="8128000" cy="4470400"/>
          </a:xfrm>
          <a:prstGeom prst="rect">
            <a:avLst/>
          </a:prstGeom>
        </p:spPr>
      </p:pic>
    </p:spTree>
    <p:extLst>
      <p:ext uri="{BB962C8B-B14F-4D97-AF65-F5344CB8AC3E}">
        <p14:creationId xmlns:p14="http://schemas.microsoft.com/office/powerpoint/2010/main" val="1240999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1043189" y="-3321"/>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4388" t="63015" r="66547" b="7288"/>
          <a:stretch/>
        </p:blipFill>
        <p:spPr>
          <a:xfrm>
            <a:off x="1365161" y="4314423"/>
            <a:ext cx="2047740" cy="2034862"/>
          </a:xfrm>
          <a:prstGeom prst="roundRect">
            <a:avLst/>
          </a:prstGeom>
        </p:spPr>
      </p:pic>
    </p:spTree>
    <p:extLst>
      <p:ext uri="{BB962C8B-B14F-4D97-AF65-F5344CB8AC3E}">
        <p14:creationId xmlns:p14="http://schemas.microsoft.com/office/powerpoint/2010/main" val="222407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31C8-488F-C74E-8F30-394ECDFFA903}"/>
              </a:ext>
            </a:extLst>
          </p:cNvPr>
          <p:cNvSpPr>
            <a:spLocks noGrp="1"/>
          </p:cNvSpPr>
          <p:nvPr>
            <p:ph type="title"/>
          </p:nvPr>
        </p:nvSpPr>
        <p:spPr/>
        <p:txBody>
          <a:bodyPr/>
          <a:lstStyle/>
          <a:p>
            <a:r>
              <a:rPr lang="en-US" dirty="0"/>
              <a:t>Then and now</a:t>
            </a:r>
          </a:p>
        </p:txBody>
      </p:sp>
      <p:sp>
        <p:nvSpPr>
          <p:cNvPr id="3" name="Content Placeholder 2">
            <a:extLst>
              <a:ext uri="{FF2B5EF4-FFF2-40B4-BE49-F238E27FC236}">
                <a16:creationId xmlns:a16="http://schemas.microsoft.com/office/drawing/2014/main" id="{DC115A11-EDA2-004B-B735-E981BE8DAC0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A9BFCFE-7A88-6543-9DC3-BA8D90CB1F88}"/>
              </a:ext>
            </a:extLst>
          </p:cNvPr>
          <p:cNvPicPr>
            <a:picLocks noChangeAspect="1"/>
          </p:cNvPicPr>
          <p:nvPr/>
        </p:nvPicPr>
        <p:blipFill>
          <a:blip r:embed="rId3"/>
          <a:stretch>
            <a:fillRect/>
          </a:stretch>
        </p:blipFill>
        <p:spPr>
          <a:xfrm>
            <a:off x="457200" y="2017502"/>
            <a:ext cx="4370141" cy="3641785"/>
          </a:xfrm>
          <a:prstGeom prst="rect">
            <a:avLst/>
          </a:prstGeom>
          <a:ln>
            <a:solidFill>
              <a:srgbClr val="003470"/>
            </a:solidFill>
          </a:ln>
        </p:spPr>
      </p:pic>
      <p:pic>
        <p:nvPicPr>
          <p:cNvPr id="5" name="Picture 4">
            <a:extLst>
              <a:ext uri="{FF2B5EF4-FFF2-40B4-BE49-F238E27FC236}">
                <a16:creationId xmlns:a16="http://schemas.microsoft.com/office/drawing/2014/main" id="{A746625B-482C-EE44-BBAE-7EB6C0C1FB2E}"/>
              </a:ext>
            </a:extLst>
          </p:cNvPr>
          <p:cNvPicPr>
            <a:picLocks noChangeAspect="1"/>
          </p:cNvPicPr>
          <p:nvPr/>
        </p:nvPicPr>
        <p:blipFill rotWithShape="1">
          <a:blip r:embed="rId4"/>
          <a:srcRect r="15844"/>
          <a:stretch/>
        </p:blipFill>
        <p:spPr>
          <a:xfrm>
            <a:off x="4572000" y="2017502"/>
            <a:ext cx="4114800" cy="3657600"/>
          </a:xfrm>
          <a:prstGeom prst="rect">
            <a:avLst/>
          </a:prstGeom>
          <a:ln>
            <a:solidFill>
              <a:srgbClr val="003470"/>
            </a:solidFill>
          </a:ln>
        </p:spPr>
      </p:pic>
      <p:sp>
        <p:nvSpPr>
          <p:cNvPr id="6" name="TextBox 5">
            <a:extLst>
              <a:ext uri="{FF2B5EF4-FFF2-40B4-BE49-F238E27FC236}">
                <a16:creationId xmlns:a16="http://schemas.microsoft.com/office/drawing/2014/main" id="{480CC301-014A-2744-BF5A-4900D5903424}"/>
              </a:ext>
            </a:extLst>
          </p:cNvPr>
          <p:cNvSpPr txBox="1"/>
          <p:nvPr/>
        </p:nvSpPr>
        <p:spPr>
          <a:xfrm>
            <a:off x="1550035" y="5698811"/>
            <a:ext cx="2108269" cy="369332"/>
          </a:xfrm>
          <a:prstGeom prst="rect">
            <a:avLst/>
          </a:prstGeom>
          <a:noFill/>
        </p:spPr>
        <p:txBody>
          <a:bodyPr wrap="none" rtlCol="0">
            <a:spAutoFit/>
          </a:bodyPr>
          <a:lstStyle/>
          <a:p>
            <a:r>
              <a:rPr lang="en-US" dirty="0"/>
              <a:t>Early 19th century</a:t>
            </a:r>
          </a:p>
        </p:txBody>
      </p:sp>
    </p:spTree>
    <p:extLst>
      <p:ext uri="{BB962C8B-B14F-4D97-AF65-F5344CB8AC3E}">
        <p14:creationId xmlns:p14="http://schemas.microsoft.com/office/powerpoint/2010/main" val="3041244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4319-103B-0046-8E32-67D7B421E40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926A496-85A8-4E43-8EBA-3628348F6814}"/>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How is information represented </a:t>
            </a:r>
          </a:p>
          <a:p>
            <a:pPr marL="0" indent="0" algn="ctr">
              <a:buNone/>
            </a:pPr>
            <a:r>
              <a:rPr lang="en-US" dirty="0"/>
              <a:t>using </a:t>
            </a:r>
            <a:r>
              <a:rPr lang="en-US" b="1" dirty="0"/>
              <a:t>electricity</a:t>
            </a:r>
            <a:r>
              <a:rPr lang="en-US" dirty="0"/>
              <a:t>?</a:t>
            </a:r>
          </a:p>
        </p:txBody>
      </p:sp>
      <p:pic>
        <p:nvPicPr>
          <p:cNvPr id="4" name="Picture 3">
            <a:extLst>
              <a:ext uri="{FF2B5EF4-FFF2-40B4-BE49-F238E27FC236}">
                <a16:creationId xmlns:a16="http://schemas.microsoft.com/office/drawing/2014/main" id="{F5272414-A20F-0B44-B50C-C0BC39C4C270}"/>
              </a:ext>
            </a:extLst>
          </p:cNvPr>
          <p:cNvPicPr>
            <a:picLocks noChangeAspect="1"/>
          </p:cNvPicPr>
          <p:nvPr/>
        </p:nvPicPr>
        <p:blipFill>
          <a:blip r:embed="rId3"/>
          <a:stretch>
            <a:fillRect/>
          </a:stretch>
        </p:blipFill>
        <p:spPr>
          <a:xfrm>
            <a:off x="2061210" y="4826997"/>
            <a:ext cx="5021581" cy="2049625"/>
          </a:xfrm>
          <a:prstGeom prst="rect">
            <a:avLst/>
          </a:prstGeom>
        </p:spPr>
      </p:pic>
    </p:spTree>
    <p:extLst>
      <p:ext uri="{BB962C8B-B14F-4D97-AF65-F5344CB8AC3E}">
        <p14:creationId xmlns:p14="http://schemas.microsoft.com/office/powerpoint/2010/main" val="2731255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9E0561F-8E0A-EB4F-8E79-584129C56717}"/>
              </a:ext>
            </a:extLst>
          </p:cNvPr>
          <p:cNvSpPr/>
          <p:nvPr/>
        </p:nvSpPr>
        <p:spPr>
          <a:xfrm>
            <a:off x="457200" y="3053751"/>
            <a:ext cx="7962181" cy="724619"/>
          </a:xfrm>
          <a:prstGeom prst="rect">
            <a:avLst/>
          </a:prstGeom>
          <a:solidFill>
            <a:srgbClr val="00347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88AAD-20C5-4045-8582-4F0D5FD0FD01}"/>
              </a:ext>
            </a:extLst>
          </p:cNvPr>
          <p:cNvSpPr>
            <a:spLocks noGrp="1"/>
          </p:cNvSpPr>
          <p:nvPr>
            <p:ph type="title"/>
          </p:nvPr>
        </p:nvSpPr>
        <p:spPr/>
        <p:txBody>
          <a:bodyPr/>
          <a:lstStyle/>
          <a:p>
            <a:r>
              <a:rPr lang="en-US" dirty="0"/>
              <a:t>One wire: a “bit”</a:t>
            </a:r>
          </a:p>
        </p:txBody>
      </p:sp>
      <p:cxnSp>
        <p:nvCxnSpPr>
          <p:cNvPr id="5" name="Straight Connector 4">
            <a:extLst>
              <a:ext uri="{FF2B5EF4-FFF2-40B4-BE49-F238E27FC236}">
                <a16:creationId xmlns:a16="http://schemas.microsoft.com/office/drawing/2014/main" id="{CF8568E4-50AF-5C4E-88D5-8E9EEF5A709E}"/>
              </a:ext>
            </a:extLst>
          </p:cNvPr>
          <p:cNvCxnSpPr/>
          <p:nvPr/>
        </p:nvCxnSpPr>
        <p:spPr>
          <a:xfrm>
            <a:off x="457200" y="3053751"/>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47621C-712E-3245-8480-E5C177BD913D}"/>
              </a:ext>
            </a:extLst>
          </p:cNvPr>
          <p:cNvCxnSpPr/>
          <p:nvPr/>
        </p:nvCxnSpPr>
        <p:spPr>
          <a:xfrm>
            <a:off x="457200" y="3810000"/>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03DF10D-E03D-5A4C-94B7-6605541F3644}"/>
              </a:ext>
            </a:extLst>
          </p:cNvPr>
          <p:cNvGrpSpPr/>
          <p:nvPr/>
        </p:nvGrpSpPr>
        <p:grpSpPr>
          <a:xfrm>
            <a:off x="491707" y="3236705"/>
            <a:ext cx="7720656" cy="379562"/>
            <a:chOff x="491707" y="3236705"/>
            <a:chExt cx="7720656" cy="379562"/>
          </a:xfrm>
        </p:grpSpPr>
        <p:sp>
          <p:nvSpPr>
            <p:cNvPr id="7" name="Lightning Bolt 6">
              <a:extLst>
                <a:ext uri="{FF2B5EF4-FFF2-40B4-BE49-F238E27FC236}">
                  <a16:creationId xmlns:a16="http://schemas.microsoft.com/office/drawing/2014/main" id="{B6C16996-F47F-5941-9C2E-75BE1580AB16}"/>
                </a:ext>
              </a:extLst>
            </p:cNvPr>
            <p:cNvSpPr/>
            <p:nvPr/>
          </p:nvSpPr>
          <p:spPr>
            <a:xfrm>
              <a:off x="49170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ghtning Bolt 7">
              <a:extLst>
                <a:ext uri="{FF2B5EF4-FFF2-40B4-BE49-F238E27FC236}">
                  <a16:creationId xmlns:a16="http://schemas.microsoft.com/office/drawing/2014/main" id="{DAFFB849-27AA-584C-AD0F-BBFD22514450}"/>
                </a:ext>
              </a:extLst>
            </p:cNvPr>
            <p:cNvSpPr/>
            <p:nvPr/>
          </p:nvSpPr>
          <p:spPr>
            <a:xfrm>
              <a:off x="105043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ghtning Bolt 8">
              <a:extLst>
                <a:ext uri="{FF2B5EF4-FFF2-40B4-BE49-F238E27FC236}">
                  <a16:creationId xmlns:a16="http://schemas.microsoft.com/office/drawing/2014/main" id="{EF800B39-0C22-A045-8407-84A5B2EB5427}"/>
                </a:ext>
              </a:extLst>
            </p:cNvPr>
            <p:cNvSpPr/>
            <p:nvPr/>
          </p:nvSpPr>
          <p:spPr>
            <a:xfrm>
              <a:off x="160916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a:extLst>
                <a:ext uri="{FF2B5EF4-FFF2-40B4-BE49-F238E27FC236}">
                  <a16:creationId xmlns:a16="http://schemas.microsoft.com/office/drawing/2014/main" id="{5D85B3A1-059C-CB48-B27C-7728DBA7C32A}"/>
                </a:ext>
              </a:extLst>
            </p:cNvPr>
            <p:cNvSpPr/>
            <p:nvPr/>
          </p:nvSpPr>
          <p:spPr>
            <a:xfrm>
              <a:off x="2167888"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ghtning Bolt 10">
              <a:extLst>
                <a:ext uri="{FF2B5EF4-FFF2-40B4-BE49-F238E27FC236}">
                  <a16:creationId xmlns:a16="http://schemas.microsoft.com/office/drawing/2014/main" id="{0976DC4B-2A95-C64B-AE3C-50C9F431FA19}"/>
                </a:ext>
              </a:extLst>
            </p:cNvPr>
            <p:cNvSpPr/>
            <p:nvPr/>
          </p:nvSpPr>
          <p:spPr>
            <a:xfrm>
              <a:off x="2726615"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ghtning Bolt 11">
              <a:extLst>
                <a:ext uri="{FF2B5EF4-FFF2-40B4-BE49-F238E27FC236}">
                  <a16:creationId xmlns:a16="http://schemas.microsoft.com/office/drawing/2014/main" id="{9645ED11-8541-7E4F-9B79-F8EB7DAE4528}"/>
                </a:ext>
              </a:extLst>
            </p:cNvPr>
            <p:cNvSpPr/>
            <p:nvPr/>
          </p:nvSpPr>
          <p:spPr>
            <a:xfrm>
              <a:off x="3285342"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ghtning Bolt 12">
              <a:extLst>
                <a:ext uri="{FF2B5EF4-FFF2-40B4-BE49-F238E27FC236}">
                  <a16:creationId xmlns:a16="http://schemas.microsoft.com/office/drawing/2014/main" id="{61E46B43-4A19-DA44-BEAA-19B604DA99E1}"/>
                </a:ext>
              </a:extLst>
            </p:cNvPr>
            <p:cNvSpPr/>
            <p:nvPr/>
          </p:nvSpPr>
          <p:spPr>
            <a:xfrm>
              <a:off x="3844069"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ghtning Bolt 13">
              <a:extLst>
                <a:ext uri="{FF2B5EF4-FFF2-40B4-BE49-F238E27FC236}">
                  <a16:creationId xmlns:a16="http://schemas.microsoft.com/office/drawing/2014/main" id="{426501A4-3DFF-3845-ABE6-CBF73EE93154}"/>
                </a:ext>
              </a:extLst>
            </p:cNvPr>
            <p:cNvSpPr/>
            <p:nvPr/>
          </p:nvSpPr>
          <p:spPr>
            <a:xfrm>
              <a:off x="4402796"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id="{22AC95B1-25B5-9E43-B087-B2CD00D0B11D}"/>
                </a:ext>
              </a:extLst>
            </p:cNvPr>
            <p:cNvSpPr/>
            <p:nvPr/>
          </p:nvSpPr>
          <p:spPr>
            <a:xfrm>
              <a:off x="496152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a:extLst>
                <a:ext uri="{FF2B5EF4-FFF2-40B4-BE49-F238E27FC236}">
                  <a16:creationId xmlns:a16="http://schemas.microsoft.com/office/drawing/2014/main" id="{87E24859-A0D6-6B42-8D98-43F5D72393CE}"/>
                </a:ext>
              </a:extLst>
            </p:cNvPr>
            <p:cNvSpPr/>
            <p:nvPr/>
          </p:nvSpPr>
          <p:spPr>
            <a:xfrm>
              <a:off x="5520250"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id="{E61FF4FD-0982-3F48-AC30-45F6C9AF0493}"/>
                </a:ext>
              </a:extLst>
            </p:cNvPr>
            <p:cNvSpPr/>
            <p:nvPr/>
          </p:nvSpPr>
          <p:spPr>
            <a:xfrm>
              <a:off x="607897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id="{D3BDD9EF-74AF-1B4F-84DE-65BE895771A0}"/>
                </a:ext>
              </a:extLst>
            </p:cNvPr>
            <p:cNvSpPr/>
            <p:nvPr/>
          </p:nvSpPr>
          <p:spPr>
            <a:xfrm>
              <a:off x="663770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id="{5811793B-6FD2-104E-82CE-120AF7C2F1E6}"/>
                </a:ext>
              </a:extLst>
            </p:cNvPr>
            <p:cNvSpPr/>
            <p:nvPr/>
          </p:nvSpPr>
          <p:spPr>
            <a:xfrm>
              <a:off x="719643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ghtning Bolt 19">
              <a:extLst>
                <a:ext uri="{FF2B5EF4-FFF2-40B4-BE49-F238E27FC236}">
                  <a16:creationId xmlns:a16="http://schemas.microsoft.com/office/drawing/2014/main" id="{0F1F29F6-00B6-DD49-B986-44A909D86219}"/>
                </a:ext>
              </a:extLst>
            </p:cNvPr>
            <p:cNvSpPr/>
            <p:nvPr/>
          </p:nvSpPr>
          <p:spPr>
            <a:xfrm>
              <a:off x="775516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7903C07E-0465-BA45-A585-629722C7550F}"/>
              </a:ext>
            </a:extLst>
          </p:cNvPr>
          <p:cNvSpPr txBox="1"/>
          <p:nvPr/>
        </p:nvSpPr>
        <p:spPr>
          <a:xfrm>
            <a:off x="3771145" y="2286023"/>
            <a:ext cx="1418978" cy="584775"/>
          </a:xfrm>
          <a:prstGeom prst="rect">
            <a:avLst/>
          </a:prstGeom>
          <a:noFill/>
        </p:spPr>
        <p:txBody>
          <a:bodyPr wrap="none" rtlCol="0">
            <a:spAutoFit/>
          </a:bodyPr>
          <a:lstStyle/>
          <a:p>
            <a:r>
              <a:rPr lang="en-US" sz="3200" dirty="0">
                <a:latin typeface="Courier" pitchFamily="2" charset="0"/>
              </a:rPr>
              <a:t>“off”</a:t>
            </a:r>
          </a:p>
        </p:txBody>
      </p:sp>
      <p:sp>
        <p:nvSpPr>
          <p:cNvPr id="24" name="TextBox 23">
            <a:extLst>
              <a:ext uri="{FF2B5EF4-FFF2-40B4-BE49-F238E27FC236}">
                <a16:creationId xmlns:a16="http://schemas.microsoft.com/office/drawing/2014/main" id="{9E3A594F-83F5-A843-8F4B-2C64A3410342}"/>
              </a:ext>
            </a:extLst>
          </p:cNvPr>
          <p:cNvSpPr txBox="1"/>
          <p:nvPr/>
        </p:nvSpPr>
        <p:spPr>
          <a:xfrm>
            <a:off x="3894576" y="3937621"/>
            <a:ext cx="1172116" cy="584775"/>
          </a:xfrm>
          <a:prstGeom prst="rect">
            <a:avLst/>
          </a:prstGeom>
          <a:noFill/>
        </p:spPr>
        <p:txBody>
          <a:bodyPr wrap="none" rtlCol="0">
            <a:spAutoFit/>
          </a:bodyPr>
          <a:lstStyle/>
          <a:p>
            <a:r>
              <a:rPr lang="en-US" sz="3200" dirty="0">
                <a:latin typeface="Courier" pitchFamily="2" charset="0"/>
              </a:rPr>
              <a:t>“on”</a:t>
            </a:r>
          </a:p>
        </p:txBody>
      </p:sp>
    </p:spTree>
    <p:extLst>
      <p:ext uri="{BB962C8B-B14F-4D97-AF65-F5344CB8AC3E}">
        <p14:creationId xmlns:p14="http://schemas.microsoft.com/office/powerpoint/2010/main" val="8879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10" fill="hold"/>
                                        <p:tgtEl>
                                          <p:spTgt spid="21"/>
                                        </p:tgtEl>
                                        <p:attrNameLst>
                                          <p:attrName>style.color</p:attrName>
                                        </p:attrNameLst>
                                      </p:cBhvr>
                                      <p:to>
                                        <a:schemeClr val="accent2"/>
                                      </p:to>
                                    </p:animClr>
                                    <p:animClr clrSpc="rgb" dir="cw">
                                      <p:cBhvr>
                                        <p:cTn id="7" dur="10" fill="hold"/>
                                        <p:tgtEl>
                                          <p:spTgt spid="21"/>
                                        </p:tgtEl>
                                        <p:attrNameLst>
                                          <p:attrName>fillcolor</p:attrName>
                                        </p:attrNameLst>
                                      </p:cBhvr>
                                      <p:to>
                                        <a:schemeClr val="accent2"/>
                                      </p:to>
                                    </p:animClr>
                                    <p:set>
                                      <p:cBhvr>
                                        <p:cTn id="8" dur="10" fill="hold"/>
                                        <p:tgtEl>
                                          <p:spTgt spid="21"/>
                                        </p:tgtEl>
                                        <p:attrNameLst>
                                          <p:attrName>fill.type</p:attrName>
                                        </p:attrNameLst>
                                      </p:cBhvr>
                                      <p:to>
                                        <p:strVal val="solid"/>
                                      </p:to>
                                    </p:set>
                                    <p:set>
                                      <p:cBhvr>
                                        <p:cTn id="9" dur="10" fill="hold"/>
                                        <p:tgtEl>
                                          <p:spTgt spid="21"/>
                                        </p:tgtEl>
                                        <p:attrNameLst>
                                          <p:attrName>fill.on</p:attrName>
                                        </p:attrNameLst>
                                      </p:cBhvr>
                                      <p:to>
                                        <p:strVal val="true"/>
                                      </p:to>
                                    </p:set>
                                  </p:childTnLst>
                                </p:cTn>
                              </p:par>
                              <p:par>
                                <p:cTn id="10" presetID="1"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054-F403-324A-8E64-89DF98ED5144}"/>
              </a:ext>
            </a:extLst>
          </p:cNvPr>
          <p:cNvSpPr>
            <a:spLocks noGrp="1"/>
          </p:cNvSpPr>
          <p:nvPr>
            <p:ph type="title"/>
          </p:nvPr>
        </p:nvSpPr>
        <p:spPr/>
        <p:txBody>
          <a:bodyPr/>
          <a:lstStyle/>
          <a:p>
            <a:r>
              <a:rPr lang="en-US" dirty="0"/>
              <a:t>Multiple bits</a:t>
            </a:r>
          </a:p>
        </p:txBody>
      </p:sp>
      <p:sp>
        <p:nvSpPr>
          <p:cNvPr id="3" name="Content Placeholder 2">
            <a:extLst>
              <a:ext uri="{FF2B5EF4-FFF2-40B4-BE49-F238E27FC236}">
                <a16:creationId xmlns:a16="http://schemas.microsoft.com/office/drawing/2014/main" id="{93E55EDF-2462-4A4D-B4CC-406726CC4D32}"/>
              </a:ext>
            </a:extLst>
          </p:cNvPr>
          <p:cNvSpPr>
            <a:spLocks noGrp="1"/>
          </p:cNvSpPr>
          <p:nvPr>
            <p:ph idx="1"/>
          </p:nvPr>
        </p:nvSpPr>
        <p:spPr>
          <a:xfrm>
            <a:off x="457200" y="1600200"/>
            <a:ext cx="8229600" cy="4876800"/>
          </a:xfrm>
        </p:spPr>
        <p:txBody>
          <a:bodyPr/>
          <a:lstStyle/>
          <a:p>
            <a:r>
              <a:rPr lang="en-US" dirty="0"/>
              <a:t>1 bit:</a:t>
            </a:r>
          </a:p>
          <a:p>
            <a:endParaRPr lang="en-US" dirty="0"/>
          </a:p>
          <a:p>
            <a:r>
              <a:rPr lang="en-US" dirty="0"/>
              <a:t>2 bits:</a:t>
            </a:r>
          </a:p>
          <a:p>
            <a:endParaRPr lang="en-US" dirty="0"/>
          </a:p>
          <a:p>
            <a:r>
              <a:rPr lang="en-US" dirty="0"/>
              <a:t>3 bits:</a:t>
            </a:r>
          </a:p>
          <a:p>
            <a:endParaRPr lang="en-US" dirty="0"/>
          </a:p>
          <a:p>
            <a:r>
              <a:rPr lang="en-US" dirty="0"/>
              <a:t>4 bits:</a:t>
            </a:r>
          </a:p>
        </p:txBody>
      </p:sp>
      <p:grpSp>
        <p:nvGrpSpPr>
          <p:cNvPr id="165" name="Group 164">
            <a:extLst>
              <a:ext uri="{FF2B5EF4-FFF2-40B4-BE49-F238E27FC236}">
                <a16:creationId xmlns:a16="http://schemas.microsoft.com/office/drawing/2014/main" id="{84BF601E-90FE-F94A-933A-A3D736C9EB8C}"/>
              </a:ext>
            </a:extLst>
          </p:cNvPr>
          <p:cNvGrpSpPr/>
          <p:nvPr/>
        </p:nvGrpSpPr>
        <p:grpSpPr>
          <a:xfrm>
            <a:off x="2122478" y="1600200"/>
            <a:ext cx="3447689" cy="452887"/>
            <a:chOff x="2122478" y="1600200"/>
            <a:chExt cx="3447689" cy="452887"/>
          </a:xfrm>
        </p:grpSpPr>
        <p:sp>
          <p:nvSpPr>
            <p:cNvPr id="6" name="Rectangle 5">
              <a:extLst>
                <a:ext uri="{FF2B5EF4-FFF2-40B4-BE49-F238E27FC236}">
                  <a16:creationId xmlns:a16="http://schemas.microsoft.com/office/drawing/2014/main" id="{A4581E18-8635-1B40-9F80-A731D66C4282}"/>
                </a:ext>
              </a:extLst>
            </p:cNvPr>
            <p:cNvSpPr/>
            <p:nvPr/>
          </p:nvSpPr>
          <p:spPr>
            <a:xfrm>
              <a:off x="2122478" y="1600200"/>
              <a:ext cx="1431985"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7" name="Rectangle 6">
              <a:extLst>
                <a:ext uri="{FF2B5EF4-FFF2-40B4-BE49-F238E27FC236}">
                  <a16:creationId xmlns:a16="http://schemas.microsoft.com/office/drawing/2014/main" id="{25D63090-CBB0-7F49-9EF9-555430CC1A76}"/>
                </a:ext>
              </a:extLst>
            </p:cNvPr>
            <p:cNvSpPr/>
            <p:nvPr/>
          </p:nvSpPr>
          <p:spPr>
            <a:xfrm>
              <a:off x="4138182" y="1600200"/>
              <a:ext cx="1431985"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nvGrpSpPr>
          <p:cNvPr id="166" name="Group 165">
            <a:extLst>
              <a:ext uri="{FF2B5EF4-FFF2-40B4-BE49-F238E27FC236}">
                <a16:creationId xmlns:a16="http://schemas.microsoft.com/office/drawing/2014/main" id="{EE4AACAF-2AD3-B443-9038-CF7A2E1A0A09}"/>
              </a:ext>
            </a:extLst>
          </p:cNvPr>
          <p:cNvGrpSpPr/>
          <p:nvPr/>
        </p:nvGrpSpPr>
        <p:grpSpPr>
          <a:xfrm>
            <a:off x="2122479" y="2641120"/>
            <a:ext cx="6012608" cy="452890"/>
            <a:chOff x="2122479" y="2641120"/>
            <a:chExt cx="6012608" cy="452890"/>
          </a:xfrm>
        </p:grpSpPr>
        <p:grpSp>
          <p:nvGrpSpPr>
            <p:cNvPr id="16" name="Group 15">
              <a:extLst>
                <a:ext uri="{FF2B5EF4-FFF2-40B4-BE49-F238E27FC236}">
                  <a16:creationId xmlns:a16="http://schemas.microsoft.com/office/drawing/2014/main" id="{BA78D6F2-74D9-004D-99F8-F2FB2D1E7180}"/>
                </a:ext>
              </a:extLst>
            </p:cNvPr>
            <p:cNvGrpSpPr/>
            <p:nvPr/>
          </p:nvGrpSpPr>
          <p:grpSpPr>
            <a:xfrm>
              <a:off x="2122479" y="2641123"/>
              <a:ext cx="1282460" cy="452887"/>
              <a:chOff x="2380893" y="2434087"/>
              <a:chExt cx="1282460" cy="452887"/>
            </a:xfrm>
          </p:grpSpPr>
          <p:sp>
            <p:nvSpPr>
              <p:cNvPr id="8" name="Rectangle 7">
                <a:extLst>
                  <a:ext uri="{FF2B5EF4-FFF2-40B4-BE49-F238E27FC236}">
                    <a16:creationId xmlns:a16="http://schemas.microsoft.com/office/drawing/2014/main" id="{26588959-F864-2944-AD8C-948C9A03787A}"/>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10" name="Rectangle 9">
                <a:extLst>
                  <a:ext uri="{FF2B5EF4-FFF2-40B4-BE49-F238E27FC236}">
                    <a16:creationId xmlns:a16="http://schemas.microsoft.com/office/drawing/2014/main" id="{F0BED70E-BCCB-5148-AB93-22DBD56B1992}"/>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grpSp>
        <p:grpSp>
          <p:nvGrpSpPr>
            <p:cNvPr id="17" name="Group 16">
              <a:extLst>
                <a:ext uri="{FF2B5EF4-FFF2-40B4-BE49-F238E27FC236}">
                  <a16:creationId xmlns:a16="http://schemas.microsoft.com/office/drawing/2014/main" id="{FE158809-8C58-3943-837A-0632EAF3AD82}"/>
                </a:ext>
              </a:extLst>
            </p:cNvPr>
            <p:cNvGrpSpPr/>
            <p:nvPr/>
          </p:nvGrpSpPr>
          <p:grpSpPr>
            <a:xfrm>
              <a:off x="3725554" y="2641123"/>
              <a:ext cx="1282460" cy="452887"/>
              <a:chOff x="3983968" y="2434087"/>
              <a:chExt cx="1282460" cy="452887"/>
            </a:xfrm>
          </p:grpSpPr>
          <p:sp>
            <p:nvSpPr>
              <p:cNvPr id="9" name="Rectangle 8">
                <a:extLst>
                  <a:ext uri="{FF2B5EF4-FFF2-40B4-BE49-F238E27FC236}">
                    <a16:creationId xmlns:a16="http://schemas.microsoft.com/office/drawing/2014/main" id="{7FC8AA9B-82B7-2245-A516-932F6412C323}"/>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sp>
            <p:nvSpPr>
              <p:cNvPr id="11" name="Rectangle 10">
                <a:extLst>
                  <a:ext uri="{FF2B5EF4-FFF2-40B4-BE49-F238E27FC236}">
                    <a16:creationId xmlns:a16="http://schemas.microsoft.com/office/drawing/2014/main" id="{941B3D18-9A2A-EA46-870A-72CE2AAF0382}"/>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grpSp>
        <p:grpSp>
          <p:nvGrpSpPr>
            <p:cNvPr id="18" name="Group 17">
              <a:extLst>
                <a:ext uri="{FF2B5EF4-FFF2-40B4-BE49-F238E27FC236}">
                  <a16:creationId xmlns:a16="http://schemas.microsoft.com/office/drawing/2014/main" id="{012E24B8-3169-FC47-B1F7-E7879A1FC63E}"/>
                </a:ext>
              </a:extLst>
            </p:cNvPr>
            <p:cNvGrpSpPr/>
            <p:nvPr/>
          </p:nvGrpSpPr>
          <p:grpSpPr>
            <a:xfrm>
              <a:off x="5249552" y="2641122"/>
              <a:ext cx="1282460" cy="452888"/>
              <a:chOff x="5507966" y="2434086"/>
              <a:chExt cx="1282460" cy="452888"/>
            </a:xfrm>
          </p:grpSpPr>
          <p:sp>
            <p:nvSpPr>
              <p:cNvPr id="12" name="Rectangle 11">
                <a:extLst>
                  <a:ext uri="{FF2B5EF4-FFF2-40B4-BE49-F238E27FC236}">
                    <a16:creationId xmlns:a16="http://schemas.microsoft.com/office/drawing/2014/main" id="{5CE7A681-AA97-264E-A38C-BB1D38AF0CB2}"/>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13" name="Rectangle 12">
                <a:extLst>
                  <a:ext uri="{FF2B5EF4-FFF2-40B4-BE49-F238E27FC236}">
                    <a16:creationId xmlns:a16="http://schemas.microsoft.com/office/drawing/2014/main" id="{AE7D2BC2-1F52-234A-93A6-76ABF1E5FEF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nvGrpSpPr>
            <p:cNvPr id="19" name="Group 18">
              <a:extLst>
                <a:ext uri="{FF2B5EF4-FFF2-40B4-BE49-F238E27FC236}">
                  <a16:creationId xmlns:a16="http://schemas.microsoft.com/office/drawing/2014/main" id="{160E80E9-C980-8342-B120-688D1F945B8E}"/>
                </a:ext>
              </a:extLst>
            </p:cNvPr>
            <p:cNvGrpSpPr/>
            <p:nvPr/>
          </p:nvGrpSpPr>
          <p:grpSpPr>
            <a:xfrm>
              <a:off x="6852627" y="2641120"/>
              <a:ext cx="1282460" cy="452888"/>
              <a:chOff x="7111041" y="2434084"/>
              <a:chExt cx="1282460" cy="452888"/>
            </a:xfrm>
          </p:grpSpPr>
          <p:sp>
            <p:nvSpPr>
              <p:cNvPr id="14" name="Rectangle 13">
                <a:extLst>
                  <a:ext uri="{FF2B5EF4-FFF2-40B4-BE49-F238E27FC236}">
                    <a16:creationId xmlns:a16="http://schemas.microsoft.com/office/drawing/2014/main" id="{63971E7C-91E2-D544-8228-D5F29C566CF9}"/>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sp>
            <p:nvSpPr>
              <p:cNvPr id="15" name="Rectangle 14">
                <a:extLst>
                  <a:ext uri="{FF2B5EF4-FFF2-40B4-BE49-F238E27FC236}">
                    <a16:creationId xmlns:a16="http://schemas.microsoft.com/office/drawing/2014/main" id="{3C80F604-61C1-7447-A4D8-BC52714ED1CD}"/>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grpSp>
        <p:nvGrpSpPr>
          <p:cNvPr id="167" name="Group 166">
            <a:extLst>
              <a:ext uri="{FF2B5EF4-FFF2-40B4-BE49-F238E27FC236}">
                <a16:creationId xmlns:a16="http://schemas.microsoft.com/office/drawing/2014/main" id="{B476FF74-EDB9-1F45-9375-F2E6A471FBA7}"/>
              </a:ext>
            </a:extLst>
          </p:cNvPr>
          <p:cNvGrpSpPr/>
          <p:nvPr/>
        </p:nvGrpSpPr>
        <p:grpSpPr>
          <a:xfrm>
            <a:off x="2136871" y="3684820"/>
            <a:ext cx="6874695" cy="452890"/>
            <a:chOff x="2136871" y="3684820"/>
            <a:chExt cx="6874695" cy="452890"/>
          </a:xfrm>
        </p:grpSpPr>
        <p:grpSp>
          <p:nvGrpSpPr>
            <p:cNvPr id="64" name="Group 63">
              <a:extLst>
                <a:ext uri="{FF2B5EF4-FFF2-40B4-BE49-F238E27FC236}">
                  <a16:creationId xmlns:a16="http://schemas.microsoft.com/office/drawing/2014/main" id="{FD5A0505-FB7B-9F45-9382-3CC38CBD8AEB}"/>
                </a:ext>
              </a:extLst>
            </p:cNvPr>
            <p:cNvGrpSpPr/>
            <p:nvPr/>
          </p:nvGrpSpPr>
          <p:grpSpPr>
            <a:xfrm>
              <a:off x="2136871" y="3684820"/>
              <a:ext cx="736717" cy="452890"/>
              <a:chOff x="2530417" y="3812151"/>
              <a:chExt cx="736717" cy="452890"/>
            </a:xfrm>
          </p:grpSpPr>
          <p:grpSp>
            <p:nvGrpSpPr>
              <p:cNvPr id="20" name="Group 19">
                <a:extLst>
                  <a:ext uri="{FF2B5EF4-FFF2-40B4-BE49-F238E27FC236}">
                    <a16:creationId xmlns:a16="http://schemas.microsoft.com/office/drawing/2014/main" id="{D007CD6E-AB59-4D49-984F-43DE7ADD9363}"/>
                  </a:ext>
                </a:extLst>
              </p:cNvPr>
              <p:cNvGrpSpPr/>
              <p:nvPr/>
            </p:nvGrpSpPr>
            <p:grpSpPr>
              <a:xfrm>
                <a:off x="2530417" y="3812154"/>
                <a:ext cx="491706" cy="452887"/>
                <a:chOff x="2380893" y="2434087"/>
                <a:chExt cx="1282460" cy="452887"/>
              </a:xfrm>
            </p:grpSpPr>
            <p:sp>
              <p:nvSpPr>
                <p:cNvPr id="21" name="Rectangle 20">
                  <a:extLst>
                    <a:ext uri="{FF2B5EF4-FFF2-40B4-BE49-F238E27FC236}">
                      <a16:creationId xmlns:a16="http://schemas.microsoft.com/office/drawing/2014/main" id="{DE61A014-A28E-824B-B6D0-5F406DE8E8C2}"/>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22" name="Rectangle 21">
                  <a:extLst>
                    <a:ext uri="{FF2B5EF4-FFF2-40B4-BE49-F238E27FC236}">
                      <a16:creationId xmlns:a16="http://schemas.microsoft.com/office/drawing/2014/main" id="{A8788588-197B-8F46-B483-A52DC987ABF9}"/>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44" name="Rectangle 43">
                <a:extLst>
                  <a:ext uri="{FF2B5EF4-FFF2-40B4-BE49-F238E27FC236}">
                    <a16:creationId xmlns:a16="http://schemas.microsoft.com/office/drawing/2014/main" id="{AE41E135-5117-3749-B5D7-06B597CE74B7}"/>
                  </a:ext>
                </a:extLst>
              </p:cNvPr>
              <p:cNvSpPr/>
              <p:nvPr/>
            </p:nvSpPr>
            <p:spPr>
              <a:xfrm>
                <a:off x="3021281" y="3812151"/>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5" name="Group 64">
              <a:extLst>
                <a:ext uri="{FF2B5EF4-FFF2-40B4-BE49-F238E27FC236}">
                  <a16:creationId xmlns:a16="http://schemas.microsoft.com/office/drawing/2014/main" id="{4C9FE873-5F9E-9B4A-AC83-DCD3C0E47176}"/>
                </a:ext>
              </a:extLst>
            </p:cNvPr>
            <p:cNvGrpSpPr/>
            <p:nvPr/>
          </p:nvGrpSpPr>
          <p:grpSpPr>
            <a:xfrm>
              <a:off x="3012816" y="3684820"/>
              <a:ext cx="737778" cy="452887"/>
              <a:chOff x="3887420" y="3812154"/>
              <a:chExt cx="737778" cy="452887"/>
            </a:xfrm>
          </p:grpSpPr>
          <p:grpSp>
            <p:nvGrpSpPr>
              <p:cNvPr id="23" name="Group 22">
                <a:extLst>
                  <a:ext uri="{FF2B5EF4-FFF2-40B4-BE49-F238E27FC236}">
                    <a16:creationId xmlns:a16="http://schemas.microsoft.com/office/drawing/2014/main" id="{B32921AF-0085-8848-8092-67CACEEE6E6A}"/>
                  </a:ext>
                </a:extLst>
              </p:cNvPr>
              <p:cNvGrpSpPr/>
              <p:nvPr/>
            </p:nvGrpSpPr>
            <p:grpSpPr>
              <a:xfrm>
                <a:off x="4133492" y="3812154"/>
                <a:ext cx="491706" cy="452887"/>
                <a:chOff x="3983968" y="2434087"/>
                <a:chExt cx="1282460" cy="452887"/>
              </a:xfrm>
            </p:grpSpPr>
            <p:sp>
              <p:nvSpPr>
                <p:cNvPr id="24" name="Rectangle 23">
                  <a:extLst>
                    <a:ext uri="{FF2B5EF4-FFF2-40B4-BE49-F238E27FC236}">
                      <a16:creationId xmlns:a16="http://schemas.microsoft.com/office/drawing/2014/main" id="{7699EE88-58D8-5F4C-947C-15336D03A28B}"/>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25" name="Rectangle 24">
                  <a:extLst>
                    <a:ext uri="{FF2B5EF4-FFF2-40B4-BE49-F238E27FC236}">
                      <a16:creationId xmlns:a16="http://schemas.microsoft.com/office/drawing/2014/main" id="{52DC13A7-9A07-B246-BBE5-A79F4E34A104}"/>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45" name="Rectangle 44">
                <a:extLst>
                  <a:ext uri="{FF2B5EF4-FFF2-40B4-BE49-F238E27FC236}">
                    <a16:creationId xmlns:a16="http://schemas.microsoft.com/office/drawing/2014/main" id="{41745B7E-78A3-9D4A-89DD-8340EF0D6C55}"/>
                  </a:ext>
                </a:extLst>
              </p:cNvPr>
              <p:cNvSpPr/>
              <p:nvPr/>
            </p:nvSpPr>
            <p:spPr>
              <a:xfrm>
                <a:off x="3887420" y="3812154"/>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6" name="Group 65">
              <a:extLst>
                <a:ext uri="{FF2B5EF4-FFF2-40B4-BE49-F238E27FC236}">
                  <a16:creationId xmlns:a16="http://schemas.microsoft.com/office/drawing/2014/main" id="{6C1EED88-455B-C54A-9920-EC35A6E5BAA8}"/>
                </a:ext>
              </a:extLst>
            </p:cNvPr>
            <p:cNvGrpSpPr/>
            <p:nvPr/>
          </p:nvGrpSpPr>
          <p:grpSpPr>
            <a:xfrm>
              <a:off x="3889822" y="3684820"/>
              <a:ext cx="737778" cy="452888"/>
              <a:chOff x="5411418" y="3812150"/>
              <a:chExt cx="737778" cy="452888"/>
            </a:xfrm>
          </p:grpSpPr>
          <p:grpSp>
            <p:nvGrpSpPr>
              <p:cNvPr id="26" name="Group 25">
                <a:extLst>
                  <a:ext uri="{FF2B5EF4-FFF2-40B4-BE49-F238E27FC236}">
                    <a16:creationId xmlns:a16="http://schemas.microsoft.com/office/drawing/2014/main" id="{6391F172-E8ED-3842-B9EA-E55F7A8F786A}"/>
                  </a:ext>
                </a:extLst>
              </p:cNvPr>
              <p:cNvGrpSpPr/>
              <p:nvPr/>
            </p:nvGrpSpPr>
            <p:grpSpPr>
              <a:xfrm>
                <a:off x="5657490" y="3812150"/>
                <a:ext cx="491706" cy="452888"/>
                <a:chOff x="5507966" y="2434086"/>
                <a:chExt cx="1282460" cy="452888"/>
              </a:xfrm>
            </p:grpSpPr>
            <p:sp>
              <p:nvSpPr>
                <p:cNvPr id="27" name="Rectangle 26">
                  <a:extLst>
                    <a:ext uri="{FF2B5EF4-FFF2-40B4-BE49-F238E27FC236}">
                      <a16:creationId xmlns:a16="http://schemas.microsoft.com/office/drawing/2014/main" id="{7FE734EC-F8DA-794C-8C13-0A988F6F767F}"/>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28" name="Rectangle 27">
                  <a:extLst>
                    <a:ext uri="{FF2B5EF4-FFF2-40B4-BE49-F238E27FC236}">
                      <a16:creationId xmlns:a16="http://schemas.microsoft.com/office/drawing/2014/main" id="{36FB291D-CF2F-B54D-A159-E6E09BEBC9ED}"/>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46" name="Rectangle 45">
                <a:extLst>
                  <a:ext uri="{FF2B5EF4-FFF2-40B4-BE49-F238E27FC236}">
                    <a16:creationId xmlns:a16="http://schemas.microsoft.com/office/drawing/2014/main" id="{9A6018F9-1640-424A-B7C0-4144FD986887}"/>
                  </a:ext>
                </a:extLst>
              </p:cNvPr>
              <p:cNvSpPr/>
              <p:nvPr/>
            </p:nvSpPr>
            <p:spPr>
              <a:xfrm>
                <a:off x="5411418" y="381215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7" name="Group 66">
              <a:extLst>
                <a:ext uri="{FF2B5EF4-FFF2-40B4-BE49-F238E27FC236}">
                  <a16:creationId xmlns:a16="http://schemas.microsoft.com/office/drawing/2014/main" id="{8AC56C87-693E-A049-AF30-FB1ADD0E0041}"/>
                </a:ext>
              </a:extLst>
            </p:cNvPr>
            <p:cNvGrpSpPr/>
            <p:nvPr/>
          </p:nvGrpSpPr>
          <p:grpSpPr>
            <a:xfrm>
              <a:off x="5642773" y="3684820"/>
              <a:ext cx="737778" cy="452888"/>
              <a:chOff x="7014493" y="3812150"/>
              <a:chExt cx="737778" cy="452888"/>
            </a:xfrm>
          </p:grpSpPr>
          <p:grpSp>
            <p:nvGrpSpPr>
              <p:cNvPr id="29" name="Group 28">
                <a:extLst>
                  <a:ext uri="{FF2B5EF4-FFF2-40B4-BE49-F238E27FC236}">
                    <a16:creationId xmlns:a16="http://schemas.microsoft.com/office/drawing/2014/main" id="{DE3BDF6D-70FA-4445-9BA5-680B6357586C}"/>
                  </a:ext>
                </a:extLst>
              </p:cNvPr>
              <p:cNvGrpSpPr/>
              <p:nvPr/>
            </p:nvGrpSpPr>
            <p:grpSpPr>
              <a:xfrm>
                <a:off x="7260565" y="3812150"/>
                <a:ext cx="491706" cy="452888"/>
                <a:chOff x="7111041" y="2434084"/>
                <a:chExt cx="1282460" cy="452888"/>
              </a:xfrm>
            </p:grpSpPr>
            <p:sp>
              <p:nvSpPr>
                <p:cNvPr id="30" name="Rectangle 29">
                  <a:extLst>
                    <a:ext uri="{FF2B5EF4-FFF2-40B4-BE49-F238E27FC236}">
                      <a16:creationId xmlns:a16="http://schemas.microsoft.com/office/drawing/2014/main" id="{CB5A4A02-35C1-C440-87EA-59E62147580E}"/>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31" name="Rectangle 30">
                  <a:extLst>
                    <a:ext uri="{FF2B5EF4-FFF2-40B4-BE49-F238E27FC236}">
                      <a16:creationId xmlns:a16="http://schemas.microsoft.com/office/drawing/2014/main" id="{463FC293-6980-9349-99C1-FB6E51E1850E}"/>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47" name="Rectangle 46">
                <a:extLst>
                  <a:ext uri="{FF2B5EF4-FFF2-40B4-BE49-F238E27FC236}">
                    <a16:creationId xmlns:a16="http://schemas.microsoft.com/office/drawing/2014/main" id="{2A82AFD7-7406-9145-A9C4-FC81A41F710B}"/>
                  </a:ext>
                </a:extLst>
              </p:cNvPr>
              <p:cNvSpPr/>
              <p:nvPr/>
            </p:nvSpPr>
            <p:spPr>
              <a:xfrm>
                <a:off x="7014493" y="381215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8" name="Group 67">
              <a:extLst>
                <a:ext uri="{FF2B5EF4-FFF2-40B4-BE49-F238E27FC236}">
                  <a16:creationId xmlns:a16="http://schemas.microsoft.com/office/drawing/2014/main" id="{6968EFED-1466-F442-84D3-D6E5D5677E86}"/>
                </a:ext>
              </a:extLst>
            </p:cNvPr>
            <p:cNvGrpSpPr/>
            <p:nvPr/>
          </p:nvGrpSpPr>
          <p:grpSpPr>
            <a:xfrm>
              <a:off x="4766828" y="3684820"/>
              <a:ext cx="736717" cy="452890"/>
              <a:chOff x="2529575" y="4400180"/>
              <a:chExt cx="736717" cy="452890"/>
            </a:xfrm>
          </p:grpSpPr>
          <p:grpSp>
            <p:nvGrpSpPr>
              <p:cNvPr id="48" name="Group 47">
                <a:extLst>
                  <a:ext uri="{FF2B5EF4-FFF2-40B4-BE49-F238E27FC236}">
                    <a16:creationId xmlns:a16="http://schemas.microsoft.com/office/drawing/2014/main" id="{A6E3F410-4217-5E4D-8B58-434246C694F1}"/>
                  </a:ext>
                </a:extLst>
              </p:cNvPr>
              <p:cNvGrpSpPr/>
              <p:nvPr/>
            </p:nvGrpSpPr>
            <p:grpSpPr>
              <a:xfrm>
                <a:off x="2529575" y="4400183"/>
                <a:ext cx="491706" cy="452887"/>
                <a:chOff x="2380893" y="2434087"/>
                <a:chExt cx="1282460" cy="452887"/>
              </a:xfrm>
            </p:grpSpPr>
            <p:sp>
              <p:nvSpPr>
                <p:cNvPr id="49" name="Rectangle 48">
                  <a:extLst>
                    <a:ext uri="{FF2B5EF4-FFF2-40B4-BE49-F238E27FC236}">
                      <a16:creationId xmlns:a16="http://schemas.microsoft.com/office/drawing/2014/main" id="{C1B3D2FC-B0E7-CB40-A661-AC4F104C16B0}"/>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0" name="Rectangle 49">
                  <a:extLst>
                    <a:ext uri="{FF2B5EF4-FFF2-40B4-BE49-F238E27FC236}">
                      <a16:creationId xmlns:a16="http://schemas.microsoft.com/office/drawing/2014/main" id="{2D6F4F3B-E09B-3542-964F-AA211A30BC07}"/>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60" name="Rectangle 59">
                <a:extLst>
                  <a:ext uri="{FF2B5EF4-FFF2-40B4-BE49-F238E27FC236}">
                    <a16:creationId xmlns:a16="http://schemas.microsoft.com/office/drawing/2014/main" id="{B49488BD-1DAC-8149-9D5A-858975156C3E}"/>
                  </a:ext>
                </a:extLst>
              </p:cNvPr>
              <p:cNvSpPr/>
              <p:nvPr/>
            </p:nvSpPr>
            <p:spPr>
              <a:xfrm>
                <a:off x="3020439" y="440018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9" name="Group 68">
              <a:extLst>
                <a:ext uri="{FF2B5EF4-FFF2-40B4-BE49-F238E27FC236}">
                  <a16:creationId xmlns:a16="http://schemas.microsoft.com/office/drawing/2014/main" id="{0B7D5D07-9FF7-F748-BB61-DD95FF6E0D24}"/>
                </a:ext>
              </a:extLst>
            </p:cNvPr>
            <p:cNvGrpSpPr/>
            <p:nvPr/>
          </p:nvGrpSpPr>
          <p:grpSpPr>
            <a:xfrm>
              <a:off x="6519779" y="3684820"/>
              <a:ext cx="737778" cy="452887"/>
              <a:chOff x="3886578" y="4400183"/>
              <a:chExt cx="737778" cy="452887"/>
            </a:xfrm>
          </p:grpSpPr>
          <p:grpSp>
            <p:nvGrpSpPr>
              <p:cNvPr id="51" name="Group 50">
                <a:extLst>
                  <a:ext uri="{FF2B5EF4-FFF2-40B4-BE49-F238E27FC236}">
                    <a16:creationId xmlns:a16="http://schemas.microsoft.com/office/drawing/2014/main" id="{1977D47D-77DF-4A45-B17C-0AD2B2F67014}"/>
                  </a:ext>
                </a:extLst>
              </p:cNvPr>
              <p:cNvGrpSpPr/>
              <p:nvPr/>
            </p:nvGrpSpPr>
            <p:grpSpPr>
              <a:xfrm>
                <a:off x="4132650" y="4400183"/>
                <a:ext cx="491706" cy="452887"/>
                <a:chOff x="3983968" y="2434087"/>
                <a:chExt cx="1282460" cy="452887"/>
              </a:xfrm>
            </p:grpSpPr>
            <p:sp>
              <p:nvSpPr>
                <p:cNvPr id="52" name="Rectangle 51">
                  <a:extLst>
                    <a:ext uri="{FF2B5EF4-FFF2-40B4-BE49-F238E27FC236}">
                      <a16:creationId xmlns:a16="http://schemas.microsoft.com/office/drawing/2014/main" id="{7F5BBFE2-CE70-B54E-B71F-D2EEAE94197B}"/>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3" name="Rectangle 52">
                  <a:extLst>
                    <a:ext uri="{FF2B5EF4-FFF2-40B4-BE49-F238E27FC236}">
                      <a16:creationId xmlns:a16="http://schemas.microsoft.com/office/drawing/2014/main" id="{C773A646-FE6E-2041-96C9-3AD3AFC6A1AC}"/>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61" name="Rectangle 60">
                <a:extLst>
                  <a:ext uri="{FF2B5EF4-FFF2-40B4-BE49-F238E27FC236}">
                    <a16:creationId xmlns:a16="http://schemas.microsoft.com/office/drawing/2014/main" id="{3CB5DA88-DF80-4D49-883B-769BDEA60D2D}"/>
                  </a:ext>
                </a:extLst>
              </p:cNvPr>
              <p:cNvSpPr/>
              <p:nvPr/>
            </p:nvSpPr>
            <p:spPr>
              <a:xfrm>
                <a:off x="3886578" y="4400183"/>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nvGrpSpPr>
            <p:cNvPr id="70" name="Group 69">
              <a:extLst>
                <a:ext uri="{FF2B5EF4-FFF2-40B4-BE49-F238E27FC236}">
                  <a16:creationId xmlns:a16="http://schemas.microsoft.com/office/drawing/2014/main" id="{AD60C064-0643-C94E-B64E-CE232E3E9580}"/>
                </a:ext>
              </a:extLst>
            </p:cNvPr>
            <p:cNvGrpSpPr/>
            <p:nvPr/>
          </p:nvGrpSpPr>
          <p:grpSpPr>
            <a:xfrm>
              <a:off x="7396785" y="3684820"/>
              <a:ext cx="737778" cy="452888"/>
              <a:chOff x="5410576" y="4400179"/>
              <a:chExt cx="737778" cy="452888"/>
            </a:xfrm>
          </p:grpSpPr>
          <p:grpSp>
            <p:nvGrpSpPr>
              <p:cNvPr id="54" name="Group 53">
                <a:extLst>
                  <a:ext uri="{FF2B5EF4-FFF2-40B4-BE49-F238E27FC236}">
                    <a16:creationId xmlns:a16="http://schemas.microsoft.com/office/drawing/2014/main" id="{EB89CCEC-0533-6444-9F5F-7465782B0066}"/>
                  </a:ext>
                </a:extLst>
              </p:cNvPr>
              <p:cNvGrpSpPr/>
              <p:nvPr/>
            </p:nvGrpSpPr>
            <p:grpSpPr>
              <a:xfrm>
                <a:off x="5656648" y="4400179"/>
                <a:ext cx="491706" cy="452888"/>
                <a:chOff x="5507966" y="2434086"/>
                <a:chExt cx="1282460" cy="452888"/>
              </a:xfrm>
            </p:grpSpPr>
            <p:sp>
              <p:nvSpPr>
                <p:cNvPr id="55" name="Rectangle 54">
                  <a:extLst>
                    <a:ext uri="{FF2B5EF4-FFF2-40B4-BE49-F238E27FC236}">
                      <a16:creationId xmlns:a16="http://schemas.microsoft.com/office/drawing/2014/main" id="{98D7FF21-D273-D14A-A54A-D8ADAB47915C}"/>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56" name="Rectangle 55">
                  <a:extLst>
                    <a:ext uri="{FF2B5EF4-FFF2-40B4-BE49-F238E27FC236}">
                      <a16:creationId xmlns:a16="http://schemas.microsoft.com/office/drawing/2014/main" id="{286D5A89-2ADE-FC47-AB2C-CDFE00B9131B}"/>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62" name="Rectangle 61">
                <a:extLst>
                  <a:ext uri="{FF2B5EF4-FFF2-40B4-BE49-F238E27FC236}">
                    <a16:creationId xmlns:a16="http://schemas.microsoft.com/office/drawing/2014/main" id="{1C60D8B1-7058-D943-9E41-962C1DFD83C3}"/>
                  </a:ext>
                </a:extLst>
              </p:cNvPr>
              <p:cNvSpPr/>
              <p:nvPr/>
            </p:nvSpPr>
            <p:spPr>
              <a:xfrm>
                <a:off x="5410576" y="4400179"/>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nvGrpSpPr>
            <p:cNvPr id="71" name="Group 70">
              <a:extLst>
                <a:ext uri="{FF2B5EF4-FFF2-40B4-BE49-F238E27FC236}">
                  <a16:creationId xmlns:a16="http://schemas.microsoft.com/office/drawing/2014/main" id="{7CCD3D8E-2536-C245-9970-87CC9745F396}"/>
                </a:ext>
              </a:extLst>
            </p:cNvPr>
            <p:cNvGrpSpPr/>
            <p:nvPr/>
          </p:nvGrpSpPr>
          <p:grpSpPr>
            <a:xfrm>
              <a:off x="8273788" y="3684820"/>
              <a:ext cx="737778" cy="452888"/>
              <a:chOff x="7013651" y="4400179"/>
              <a:chExt cx="737778" cy="452888"/>
            </a:xfrm>
          </p:grpSpPr>
          <p:grpSp>
            <p:nvGrpSpPr>
              <p:cNvPr id="57" name="Group 56">
                <a:extLst>
                  <a:ext uri="{FF2B5EF4-FFF2-40B4-BE49-F238E27FC236}">
                    <a16:creationId xmlns:a16="http://schemas.microsoft.com/office/drawing/2014/main" id="{B1825873-47D1-8F4C-8492-122557BF8C8A}"/>
                  </a:ext>
                </a:extLst>
              </p:cNvPr>
              <p:cNvGrpSpPr/>
              <p:nvPr/>
            </p:nvGrpSpPr>
            <p:grpSpPr>
              <a:xfrm>
                <a:off x="7259723" y="4400179"/>
                <a:ext cx="491706" cy="452888"/>
                <a:chOff x="7111041" y="2434084"/>
                <a:chExt cx="1282460" cy="452888"/>
              </a:xfrm>
            </p:grpSpPr>
            <p:sp>
              <p:nvSpPr>
                <p:cNvPr id="58" name="Rectangle 57">
                  <a:extLst>
                    <a:ext uri="{FF2B5EF4-FFF2-40B4-BE49-F238E27FC236}">
                      <a16:creationId xmlns:a16="http://schemas.microsoft.com/office/drawing/2014/main" id="{1263B606-E96E-B542-BF41-B3DD7E0F7B86}"/>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9" name="Rectangle 58">
                  <a:extLst>
                    <a:ext uri="{FF2B5EF4-FFF2-40B4-BE49-F238E27FC236}">
                      <a16:creationId xmlns:a16="http://schemas.microsoft.com/office/drawing/2014/main" id="{90411F7A-D43E-9A47-B943-497CBDCC5FEC}"/>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63" name="Rectangle 62">
                <a:extLst>
                  <a:ext uri="{FF2B5EF4-FFF2-40B4-BE49-F238E27FC236}">
                    <a16:creationId xmlns:a16="http://schemas.microsoft.com/office/drawing/2014/main" id="{FFB04181-F742-4347-8B3A-C0CF1D49F7CC}"/>
                  </a:ext>
                </a:extLst>
              </p:cNvPr>
              <p:cNvSpPr/>
              <p:nvPr/>
            </p:nvSpPr>
            <p:spPr>
              <a:xfrm>
                <a:off x="7013651" y="4400179"/>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grpSp>
        <p:nvGrpSpPr>
          <p:cNvPr id="189" name="Group 188">
            <a:extLst>
              <a:ext uri="{FF2B5EF4-FFF2-40B4-BE49-F238E27FC236}">
                <a16:creationId xmlns:a16="http://schemas.microsoft.com/office/drawing/2014/main" id="{456123D3-6DFD-E24D-B7E0-D1ADA3B5B3F8}"/>
              </a:ext>
            </a:extLst>
          </p:cNvPr>
          <p:cNvGrpSpPr/>
          <p:nvPr/>
        </p:nvGrpSpPr>
        <p:grpSpPr>
          <a:xfrm>
            <a:off x="2136871" y="4771609"/>
            <a:ext cx="5661237" cy="1453882"/>
            <a:chOff x="2136871" y="4771609"/>
            <a:chExt cx="5661237" cy="1453882"/>
          </a:xfrm>
        </p:grpSpPr>
        <p:sp>
          <p:nvSpPr>
            <p:cNvPr id="74" name="Rectangle 73">
              <a:extLst>
                <a:ext uri="{FF2B5EF4-FFF2-40B4-BE49-F238E27FC236}">
                  <a16:creationId xmlns:a16="http://schemas.microsoft.com/office/drawing/2014/main" id="{BE8EBA2A-FD1A-9942-80F0-AD900237DE63}"/>
                </a:ext>
              </a:extLst>
            </p:cNvPr>
            <p:cNvSpPr/>
            <p:nvPr/>
          </p:nvSpPr>
          <p:spPr>
            <a:xfrm>
              <a:off x="2870810"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84" name="Rectangle 83">
              <a:extLst>
                <a:ext uri="{FF2B5EF4-FFF2-40B4-BE49-F238E27FC236}">
                  <a16:creationId xmlns:a16="http://schemas.microsoft.com/office/drawing/2014/main" id="{2697A41B-C6FC-D244-9C6E-8A9D08CEB1D3}"/>
                </a:ext>
              </a:extLst>
            </p:cNvPr>
            <p:cNvSpPr/>
            <p:nvPr/>
          </p:nvSpPr>
          <p:spPr>
            <a:xfrm>
              <a:off x="5490993"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99" name="Rectangle 98">
              <a:extLst>
                <a:ext uri="{FF2B5EF4-FFF2-40B4-BE49-F238E27FC236}">
                  <a16:creationId xmlns:a16="http://schemas.microsoft.com/office/drawing/2014/main" id="{B28263C2-2572-9E4B-BCBC-7A6A8153C044}"/>
                </a:ext>
              </a:extLst>
            </p:cNvPr>
            <p:cNvSpPr/>
            <p:nvPr/>
          </p:nvSpPr>
          <p:spPr>
            <a:xfrm>
              <a:off x="3943512"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4" name="Rectangle 103">
              <a:extLst>
                <a:ext uri="{FF2B5EF4-FFF2-40B4-BE49-F238E27FC236}">
                  <a16:creationId xmlns:a16="http://schemas.microsoft.com/office/drawing/2014/main" id="{4FB2FD5B-995A-3C4D-B0D5-248EE73A24C1}"/>
                </a:ext>
              </a:extLst>
            </p:cNvPr>
            <p:cNvSpPr/>
            <p:nvPr/>
          </p:nvSpPr>
          <p:spPr>
            <a:xfrm>
              <a:off x="5499565"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9" name="Rectangle 108">
              <a:extLst>
                <a:ext uri="{FF2B5EF4-FFF2-40B4-BE49-F238E27FC236}">
                  <a16:creationId xmlns:a16="http://schemas.microsoft.com/office/drawing/2014/main" id="{4229EB3F-8545-9345-8C96-C6E427311BB1}"/>
                </a:ext>
              </a:extLst>
            </p:cNvPr>
            <p:cNvSpPr/>
            <p:nvPr/>
          </p:nvSpPr>
          <p:spPr>
            <a:xfrm>
              <a:off x="7055617"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69" name="Group 168">
              <a:extLst>
                <a:ext uri="{FF2B5EF4-FFF2-40B4-BE49-F238E27FC236}">
                  <a16:creationId xmlns:a16="http://schemas.microsoft.com/office/drawing/2014/main" id="{2E1F7928-373D-7142-A998-B74F7C178D1A}"/>
                </a:ext>
              </a:extLst>
            </p:cNvPr>
            <p:cNvGrpSpPr/>
            <p:nvPr/>
          </p:nvGrpSpPr>
          <p:grpSpPr>
            <a:xfrm>
              <a:off x="2138796" y="4787043"/>
              <a:ext cx="732856" cy="251234"/>
              <a:chOff x="2138796" y="4787043"/>
              <a:chExt cx="732856" cy="251234"/>
            </a:xfrm>
          </p:grpSpPr>
          <p:grpSp>
            <p:nvGrpSpPr>
              <p:cNvPr id="73" name="Group 72">
                <a:extLst>
                  <a:ext uri="{FF2B5EF4-FFF2-40B4-BE49-F238E27FC236}">
                    <a16:creationId xmlns:a16="http://schemas.microsoft.com/office/drawing/2014/main" id="{D4AC5A0A-191B-C745-8BF0-C293A930BD60}"/>
                  </a:ext>
                </a:extLst>
              </p:cNvPr>
              <p:cNvGrpSpPr/>
              <p:nvPr/>
            </p:nvGrpSpPr>
            <p:grpSpPr>
              <a:xfrm>
                <a:off x="2379946" y="4787045"/>
                <a:ext cx="491706" cy="251232"/>
                <a:chOff x="2380893" y="2434087"/>
                <a:chExt cx="1282460" cy="452887"/>
              </a:xfrm>
            </p:grpSpPr>
            <p:sp>
              <p:nvSpPr>
                <p:cNvPr id="75" name="Rectangle 74">
                  <a:extLst>
                    <a:ext uri="{FF2B5EF4-FFF2-40B4-BE49-F238E27FC236}">
                      <a16:creationId xmlns:a16="http://schemas.microsoft.com/office/drawing/2014/main" id="{E214F372-0943-684C-A02A-783F78E60B88}"/>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76" name="Rectangle 75">
                  <a:extLst>
                    <a:ext uri="{FF2B5EF4-FFF2-40B4-BE49-F238E27FC236}">
                      <a16:creationId xmlns:a16="http://schemas.microsoft.com/office/drawing/2014/main" id="{23A4D45B-A311-1743-BA3E-DEB4FA04AE0B}"/>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14" name="Rectangle 113">
                <a:extLst>
                  <a:ext uri="{FF2B5EF4-FFF2-40B4-BE49-F238E27FC236}">
                    <a16:creationId xmlns:a16="http://schemas.microsoft.com/office/drawing/2014/main" id="{1B5B6BA9-0859-124D-ADA6-F3A6C32B0555}"/>
                  </a:ext>
                </a:extLst>
              </p:cNvPr>
              <p:cNvSpPr/>
              <p:nvPr/>
            </p:nvSpPr>
            <p:spPr>
              <a:xfrm>
                <a:off x="2138796"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0" name="Group 169">
              <a:extLst>
                <a:ext uri="{FF2B5EF4-FFF2-40B4-BE49-F238E27FC236}">
                  <a16:creationId xmlns:a16="http://schemas.microsoft.com/office/drawing/2014/main" id="{5AF66056-7D5E-6C46-9B16-DFECD9DF77BC}"/>
                </a:ext>
              </a:extLst>
            </p:cNvPr>
            <p:cNvGrpSpPr/>
            <p:nvPr/>
          </p:nvGrpSpPr>
          <p:grpSpPr>
            <a:xfrm>
              <a:off x="3693789" y="4787043"/>
              <a:ext cx="978928" cy="251232"/>
              <a:chOff x="3693789" y="4787043"/>
              <a:chExt cx="978928" cy="251232"/>
            </a:xfrm>
          </p:grpSpPr>
          <p:grpSp>
            <p:nvGrpSpPr>
              <p:cNvPr id="78" name="Group 77">
                <a:extLst>
                  <a:ext uri="{FF2B5EF4-FFF2-40B4-BE49-F238E27FC236}">
                    <a16:creationId xmlns:a16="http://schemas.microsoft.com/office/drawing/2014/main" id="{0A68F6A9-D233-6342-BCDF-EC7C0F3AC909}"/>
                  </a:ext>
                </a:extLst>
              </p:cNvPr>
              <p:cNvGrpSpPr/>
              <p:nvPr/>
            </p:nvGrpSpPr>
            <p:grpSpPr>
              <a:xfrm>
                <a:off x="4181011" y="4787043"/>
                <a:ext cx="491706" cy="251232"/>
                <a:chOff x="3983968" y="2434087"/>
                <a:chExt cx="1282460" cy="452887"/>
              </a:xfrm>
            </p:grpSpPr>
            <p:sp>
              <p:nvSpPr>
                <p:cNvPr id="80" name="Rectangle 79">
                  <a:extLst>
                    <a:ext uri="{FF2B5EF4-FFF2-40B4-BE49-F238E27FC236}">
                      <a16:creationId xmlns:a16="http://schemas.microsoft.com/office/drawing/2014/main" id="{67CB47BB-2700-DE4E-BC97-A258A95C1DCD}"/>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81" name="Rectangle 80">
                  <a:extLst>
                    <a:ext uri="{FF2B5EF4-FFF2-40B4-BE49-F238E27FC236}">
                      <a16:creationId xmlns:a16="http://schemas.microsoft.com/office/drawing/2014/main" id="{F69229D0-DA93-3A44-AC20-8CF9D67E3C9A}"/>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79" name="Rectangle 78">
                <a:extLst>
                  <a:ext uri="{FF2B5EF4-FFF2-40B4-BE49-F238E27FC236}">
                    <a16:creationId xmlns:a16="http://schemas.microsoft.com/office/drawing/2014/main" id="{8B57C534-0594-6247-96C6-5DC0DE1734C5}"/>
                  </a:ext>
                </a:extLst>
              </p:cNvPr>
              <p:cNvSpPr/>
              <p:nvPr/>
            </p:nvSpPr>
            <p:spPr>
              <a:xfrm>
                <a:off x="3934939"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16" name="Rectangle 115">
                <a:extLst>
                  <a:ext uri="{FF2B5EF4-FFF2-40B4-BE49-F238E27FC236}">
                    <a16:creationId xmlns:a16="http://schemas.microsoft.com/office/drawing/2014/main" id="{288E2092-173B-5E4F-94C6-2E6B671AA4A4}"/>
                  </a:ext>
                </a:extLst>
              </p:cNvPr>
              <p:cNvSpPr/>
              <p:nvPr/>
            </p:nvSpPr>
            <p:spPr>
              <a:xfrm>
                <a:off x="3693789"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1" name="Group 170">
              <a:extLst>
                <a:ext uri="{FF2B5EF4-FFF2-40B4-BE49-F238E27FC236}">
                  <a16:creationId xmlns:a16="http://schemas.microsoft.com/office/drawing/2014/main" id="{9731C4B9-0433-AB41-9E49-DBA7B76D52AC}"/>
                </a:ext>
              </a:extLst>
            </p:cNvPr>
            <p:cNvGrpSpPr/>
            <p:nvPr/>
          </p:nvGrpSpPr>
          <p:grpSpPr>
            <a:xfrm>
              <a:off x="5238268" y="4787043"/>
              <a:ext cx="990503" cy="251233"/>
              <a:chOff x="5238268" y="4787043"/>
              <a:chExt cx="990503" cy="251233"/>
            </a:xfrm>
          </p:grpSpPr>
          <p:grpSp>
            <p:nvGrpSpPr>
              <p:cNvPr id="83" name="Group 82">
                <a:extLst>
                  <a:ext uri="{FF2B5EF4-FFF2-40B4-BE49-F238E27FC236}">
                    <a16:creationId xmlns:a16="http://schemas.microsoft.com/office/drawing/2014/main" id="{513EA513-CE66-CB41-B0CF-B402A999F994}"/>
                  </a:ext>
                </a:extLst>
              </p:cNvPr>
              <p:cNvGrpSpPr/>
              <p:nvPr/>
            </p:nvGrpSpPr>
            <p:grpSpPr>
              <a:xfrm>
                <a:off x="5737065" y="4787043"/>
                <a:ext cx="491706" cy="251233"/>
                <a:chOff x="5507966" y="2434086"/>
                <a:chExt cx="1282460" cy="452888"/>
              </a:xfrm>
            </p:grpSpPr>
            <p:sp>
              <p:nvSpPr>
                <p:cNvPr id="85" name="Rectangle 84">
                  <a:extLst>
                    <a:ext uri="{FF2B5EF4-FFF2-40B4-BE49-F238E27FC236}">
                      <a16:creationId xmlns:a16="http://schemas.microsoft.com/office/drawing/2014/main" id="{0434FD99-AEFB-4543-9BA3-CC4B658ECF5D}"/>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86" name="Rectangle 85">
                  <a:extLst>
                    <a:ext uri="{FF2B5EF4-FFF2-40B4-BE49-F238E27FC236}">
                      <a16:creationId xmlns:a16="http://schemas.microsoft.com/office/drawing/2014/main" id="{A7BD7241-AA65-1741-BFD6-629B1CB33068}"/>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17" name="Rectangle 116">
                <a:extLst>
                  <a:ext uri="{FF2B5EF4-FFF2-40B4-BE49-F238E27FC236}">
                    <a16:creationId xmlns:a16="http://schemas.microsoft.com/office/drawing/2014/main" id="{B5777F4E-4C2A-5C4A-B572-1834AC6F7EC1}"/>
                  </a:ext>
                </a:extLst>
              </p:cNvPr>
              <p:cNvSpPr/>
              <p:nvPr/>
            </p:nvSpPr>
            <p:spPr>
              <a:xfrm>
                <a:off x="5238268"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85" name="Group 184">
              <a:extLst>
                <a:ext uri="{FF2B5EF4-FFF2-40B4-BE49-F238E27FC236}">
                  <a16:creationId xmlns:a16="http://schemas.microsoft.com/office/drawing/2014/main" id="{C5E068F4-1BD2-3445-B304-50BBFA4C4592}"/>
                </a:ext>
              </a:extLst>
            </p:cNvPr>
            <p:cNvGrpSpPr/>
            <p:nvPr/>
          </p:nvGrpSpPr>
          <p:grpSpPr>
            <a:xfrm>
              <a:off x="2136871" y="5181735"/>
              <a:ext cx="977778" cy="251234"/>
              <a:chOff x="6805985" y="4787043"/>
              <a:chExt cx="977778" cy="251234"/>
            </a:xfrm>
          </p:grpSpPr>
          <p:sp>
            <p:nvSpPr>
              <p:cNvPr id="94" name="Rectangle 93">
                <a:extLst>
                  <a:ext uri="{FF2B5EF4-FFF2-40B4-BE49-F238E27FC236}">
                    <a16:creationId xmlns:a16="http://schemas.microsoft.com/office/drawing/2014/main" id="{1A2090D3-177B-2840-9E13-C764009FBD0A}"/>
                  </a:ext>
                </a:extLst>
              </p:cNvPr>
              <p:cNvSpPr/>
              <p:nvPr/>
            </p:nvSpPr>
            <p:spPr>
              <a:xfrm>
                <a:off x="7537910"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72" name="Group 171">
                <a:extLst>
                  <a:ext uri="{FF2B5EF4-FFF2-40B4-BE49-F238E27FC236}">
                    <a16:creationId xmlns:a16="http://schemas.microsoft.com/office/drawing/2014/main" id="{6BD1EB18-49F4-0341-A6E3-EDD31460B4D8}"/>
                  </a:ext>
                </a:extLst>
              </p:cNvPr>
              <p:cNvGrpSpPr/>
              <p:nvPr/>
            </p:nvGrpSpPr>
            <p:grpSpPr>
              <a:xfrm>
                <a:off x="6805985" y="4787043"/>
                <a:ext cx="732767" cy="251234"/>
                <a:chOff x="6805985" y="4787043"/>
                <a:chExt cx="732767" cy="251234"/>
              </a:xfrm>
            </p:grpSpPr>
            <p:grpSp>
              <p:nvGrpSpPr>
                <p:cNvPr id="93" name="Group 92">
                  <a:extLst>
                    <a:ext uri="{FF2B5EF4-FFF2-40B4-BE49-F238E27FC236}">
                      <a16:creationId xmlns:a16="http://schemas.microsoft.com/office/drawing/2014/main" id="{2A0B3EDA-E0DD-7C42-B54C-1917C58DC008}"/>
                    </a:ext>
                  </a:extLst>
                </p:cNvPr>
                <p:cNvGrpSpPr/>
                <p:nvPr/>
              </p:nvGrpSpPr>
              <p:grpSpPr>
                <a:xfrm>
                  <a:off x="7047046" y="4787045"/>
                  <a:ext cx="491706" cy="251232"/>
                  <a:chOff x="2380893" y="2434087"/>
                  <a:chExt cx="1282460" cy="452887"/>
                </a:xfrm>
              </p:grpSpPr>
              <p:sp>
                <p:nvSpPr>
                  <p:cNvPr id="95" name="Rectangle 94">
                    <a:extLst>
                      <a:ext uri="{FF2B5EF4-FFF2-40B4-BE49-F238E27FC236}">
                        <a16:creationId xmlns:a16="http://schemas.microsoft.com/office/drawing/2014/main" id="{9D8D1707-201B-AE42-A0EB-343185B64B26}"/>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96" name="Rectangle 95">
                    <a:extLst>
                      <a:ext uri="{FF2B5EF4-FFF2-40B4-BE49-F238E27FC236}">
                        <a16:creationId xmlns:a16="http://schemas.microsoft.com/office/drawing/2014/main" id="{BEF3E01D-5B86-BE49-8CE0-4BD8E4090CD5}"/>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18" name="Rectangle 117">
                  <a:extLst>
                    <a:ext uri="{FF2B5EF4-FFF2-40B4-BE49-F238E27FC236}">
                      <a16:creationId xmlns:a16="http://schemas.microsoft.com/office/drawing/2014/main" id="{F2426BC1-8A2F-9941-B2DF-3671D30B973D}"/>
                    </a:ext>
                  </a:extLst>
                </p:cNvPr>
                <p:cNvSpPr/>
                <p:nvPr/>
              </p:nvSpPr>
              <p:spPr>
                <a:xfrm>
                  <a:off x="6805985"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grpSp>
          <p:nvGrpSpPr>
            <p:cNvPr id="186" name="Group 185">
              <a:extLst>
                <a:ext uri="{FF2B5EF4-FFF2-40B4-BE49-F238E27FC236}">
                  <a16:creationId xmlns:a16="http://schemas.microsoft.com/office/drawing/2014/main" id="{E893710F-01D5-9A46-ACD4-54D271975830}"/>
                </a:ext>
              </a:extLst>
            </p:cNvPr>
            <p:cNvGrpSpPr/>
            <p:nvPr/>
          </p:nvGrpSpPr>
          <p:grpSpPr>
            <a:xfrm>
              <a:off x="6816118" y="4771609"/>
              <a:ext cx="981990" cy="251234"/>
              <a:chOff x="2143247" y="5174271"/>
              <a:chExt cx="981990" cy="251234"/>
            </a:xfrm>
          </p:grpSpPr>
          <p:sp>
            <p:nvSpPr>
              <p:cNvPr id="89" name="Rectangle 88">
                <a:extLst>
                  <a:ext uri="{FF2B5EF4-FFF2-40B4-BE49-F238E27FC236}">
                    <a16:creationId xmlns:a16="http://schemas.microsoft.com/office/drawing/2014/main" id="{F1F69145-59DD-A548-86FE-FEAF2C9D553A}"/>
                  </a:ext>
                </a:extLst>
              </p:cNvPr>
              <p:cNvSpPr/>
              <p:nvPr/>
            </p:nvSpPr>
            <p:spPr>
              <a:xfrm>
                <a:off x="2387459" y="5174272"/>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73" name="Group 172">
                <a:extLst>
                  <a:ext uri="{FF2B5EF4-FFF2-40B4-BE49-F238E27FC236}">
                    <a16:creationId xmlns:a16="http://schemas.microsoft.com/office/drawing/2014/main" id="{C4A54593-7074-654D-8227-6F335C434C54}"/>
                  </a:ext>
                </a:extLst>
              </p:cNvPr>
              <p:cNvGrpSpPr/>
              <p:nvPr/>
            </p:nvGrpSpPr>
            <p:grpSpPr>
              <a:xfrm>
                <a:off x="2143247" y="5174271"/>
                <a:ext cx="981990" cy="251234"/>
                <a:chOff x="2143247" y="5174271"/>
                <a:chExt cx="981990" cy="251234"/>
              </a:xfrm>
            </p:grpSpPr>
            <p:grpSp>
              <p:nvGrpSpPr>
                <p:cNvPr id="88" name="Group 87">
                  <a:extLst>
                    <a:ext uri="{FF2B5EF4-FFF2-40B4-BE49-F238E27FC236}">
                      <a16:creationId xmlns:a16="http://schemas.microsoft.com/office/drawing/2014/main" id="{D96A2970-03D7-FD48-BE24-3C4E5226BE03}"/>
                    </a:ext>
                  </a:extLst>
                </p:cNvPr>
                <p:cNvGrpSpPr/>
                <p:nvPr/>
              </p:nvGrpSpPr>
              <p:grpSpPr>
                <a:xfrm>
                  <a:off x="2633531" y="5174272"/>
                  <a:ext cx="491706" cy="251233"/>
                  <a:chOff x="7111041" y="2434084"/>
                  <a:chExt cx="1282460" cy="452888"/>
                </a:xfrm>
              </p:grpSpPr>
              <p:sp>
                <p:nvSpPr>
                  <p:cNvPr id="90" name="Rectangle 89">
                    <a:extLst>
                      <a:ext uri="{FF2B5EF4-FFF2-40B4-BE49-F238E27FC236}">
                        <a16:creationId xmlns:a16="http://schemas.microsoft.com/office/drawing/2014/main" id="{FBB61D2B-C9AD-FE4B-9178-868498837473}"/>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91" name="Rectangle 90">
                    <a:extLst>
                      <a:ext uri="{FF2B5EF4-FFF2-40B4-BE49-F238E27FC236}">
                        <a16:creationId xmlns:a16="http://schemas.microsoft.com/office/drawing/2014/main" id="{8558D552-481E-5148-B310-378021EC3F4A}"/>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19" name="Rectangle 118">
                  <a:extLst>
                    <a:ext uri="{FF2B5EF4-FFF2-40B4-BE49-F238E27FC236}">
                      <a16:creationId xmlns:a16="http://schemas.microsoft.com/office/drawing/2014/main" id="{4DED99BA-4CE0-4A4E-86F3-75D3B6A03732}"/>
                    </a:ext>
                  </a:extLst>
                </p:cNvPr>
                <p:cNvSpPr/>
                <p:nvPr/>
              </p:nvSpPr>
              <p:spPr>
                <a:xfrm>
                  <a:off x="2143247"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grpSp>
          <p:nvGrpSpPr>
            <p:cNvPr id="174" name="Group 173">
              <a:extLst>
                <a:ext uri="{FF2B5EF4-FFF2-40B4-BE49-F238E27FC236}">
                  <a16:creationId xmlns:a16="http://schemas.microsoft.com/office/drawing/2014/main" id="{751E8BBD-5268-0D4D-BBDA-5D780581147F}"/>
                </a:ext>
              </a:extLst>
            </p:cNvPr>
            <p:cNvGrpSpPr/>
            <p:nvPr/>
          </p:nvGrpSpPr>
          <p:grpSpPr>
            <a:xfrm>
              <a:off x="3698240" y="5174271"/>
              <a:ext cx="983050" cy="251233"/>
              <a:chOff x="3698240" y="5174271"/>
              <a:chExt cx="983050" cy="251233"/>
            </a:xfrm>
          </p:grpSpPr>
          <p:grpSp>
            <p:nvGrpSpPr>
              <p:cNvPr id="98" name="Group 97">
                <a:extLst>
                  <a:ext uri="{FF2B5EF4-FFF2-40B4-BE49-F238E27FC236}">
                    <a16:creationId xmlns:a16="http://schemas.microsoft.com/office/drawing/2014/main" id="{C4D1DA74-2DFB-0E41-92C3-399F7D6391EA}"/>
                  </a:ext>
                </a:extLst>
              </p:cNvPr>
              <p:cNvGrpSpPr/>
              <p:nvPr/>
            </p:nvGrpSpPr>
            <p:grpSpPr>
              <a:xfrm>
                <a:off x="4189584" y="5174272"/>
                <a:ext cx="491706" cy="251232"/>
                <a:chOff x="3983968" y="2434087"/>
                <a:chExt cx="1282460" cy="452887"/>
              </a:xfrm>
            </p:grpSpPr>
            <p:sp>
              <p:nvSpPr>
                <p:cNvPr id="100" name="Rectangle 99">
                  <a:extLst>
                    <a:ext uri="{FF2B5EF4-FFF2-40B4-BE49-F238E27FC236}">
                      <a16:creationId xmlns:a16="http://schemas.microsoft.com/office/drawing/2014/main" id="{86B33297-8E6F-8043-A305-708FC4B1185A}"/>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1" name="Rectangle 100">
                  <a:extLst>
                    <a:ext uri="{FF2B5EF4-FFF2-40B4-BE49-F238E27FC236}">
                      <a16:creationId xmlns:a16="http://schemas.microsoft.com/office/drawing/2014/main" id="{AEDF8BAF-BC6A-434E-8BF7-9F2970F11768}"/>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0" name="Rectangle 119">
                <a:extLst>
                  <a:ext uri="{FF2B5EF4-FFF2-40B4-BE49-F238E27FC236}">
                    <a16:creationId xmlns:a16="http://schemas.microsoft.com/office/drawing/2014/main" id="{7EF233DC-93B1-C44A-BAD8-92E9E05580DA}"/>
                  </a:ext>
                </a:extLst>
              </p:cNvPr>
              <p:cNvSpPr/>
              <p:nvPr/>
            </p:nvSpPr>
            <p:spPr>
              <a:xfrm>
                <a:off x="3698240"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5" name="Group 174">
              <a:extLst>
                <a:ext uri="{FF2B5EF4-FFF2-40B4-BE49-F238E27FC236}">
                  <a16:creationId xmlns:a16="http://schemas.microsoft.com/office/drawing/2014/main" id="{2D3FA681-2308-1B41-8D27-9C5E28F8D634}"/>
                </a:ext>
              </a:extLst>
            </p:cNvPr>
            <p:cNvGrpSpPr/>
            <p:nvPr/>
          </p:nvGrpSpPr>
          <p:grpSpPr>
            <a:xfrm>
              <a:off x="5254294" y="5174271"/>
              <a:ext cx="983049" cy="251234"/>
              <a:chOff x="5254294" y="5174271"/>
              <a:chExt cx="983049" cy="251234"/>
            </a:xfrm>
          </p:grpSpPr>
          <p:grpSp>
            <p:nvGrpSpPr>
              <p:cNvPr id="103" name="Group 102">
                <a:extLst>
                  <a:ext uri="{FF2B5EF4-FFF2-40B4-BE49-F238E27FC236}">
                    <a16:creationId xmlns:a16="http://schemas.microsoft.com/office/drawing/2014/main" id="{41803FA2-18E1-4A41-A084-4EF701E11A8B}"/>
                  </a:ext>
                </a:extLst>
              </p:cNvPr>
              <p:cNvGrpSpPr/>
              <p:nvPr/>
            </p:nvGrpSpPr>
            <p:grpSpPr>
              <a:xfrm>
                <a:off x="5745637" y="5174272"/>
                <a:ext cx="491706" cy="251233"/>
                <a:chOff x="5507966" y="2434086"/>
                <a:chExt cx="1282460" cy="452888"/>
              </a:xfrm>
            </p:grpSpPr>
            <p:sp>
              <p:nvSpPr>
                <p:cNvPr id="105" name="Rectangle 104">
                  <a:extLst>
                    <a:ext uri="{FF2B5EF4-FFF2-40B4-BE49-F238E27FC236}">
                      <a16:creationId xmlns:a16="http://schemas.microsoft.com/office/drawing/2014/main" id="{52741669-E5C6-1444-AC87-3902BE6FCFA3}"/>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06" name="Rectangle 105">
                  <a:extLst>
                    <a:ext uri="{FF2B5EF4-FFF2-40B4-BE49-F238E27FC236}">
                      <a16:creationId xmlns:a16="http://schemas.microsoft.com/office/drawing/2014/main" id="{DCA9D69F-0ED9-1E4B-8036-2A1AADFEE3C4}"/>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21" name="Rectangle 120">
                <a:extLst>
                  <a:ext uri="{FF2B5EF4-FFF2-40B4-BE49-F238E27FC236}">
                    <a16:creationId xmlns:a16="http://schemas.microsoft.com/office/drawing/2014/main" id="{86C5E0B9-7267-6041-86D4-4E575DFCC46E}"/>
                  </a:ext>
                </a:extLst>
              </p:cNvPr>
              <p:cNvSpPr/>
              <p:nvPr/>
            </p:nvSpPr>
            <p:spPr>
              <a:xfrm>
                <a:off x="5254294"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6" name="Group 175">
              <a:extLst>
                <a:ext uri="{FF2B5EF4-FFF2-40B4-BE49-F238E27FC236}">
                  <a16:creationId xmlns:a16="http://schemas.microsoft.com/office/drawing/2014/main" id="{5AA497CC-4159-B74A-974C-FDE4116C9318}"/>
                </a:ext>
              </a:extLst>
            </p:cNvPr>
            <p:cNvGrpSpPr/>
            <p:nvPr/>
          </p:nvGrpSpPr>
          <p:grpSpPr>
            <a:xfrm>
              <a:off x="6814516" y="5174271"/>
              <a:ext cx="978879" cy="251234"/>
              <a:chOff x="6814516" y="5174271"/>
              <a:chExt cx="978879" cy="251234"/>
            </a:xfrm>
          </p:grpSpPr>
          <p:grpSp>
            <p:nvGrpSpPr>
              <p:cNvPr id="108" name="Group 107">
                <a:extLst>
                  <a:ext uri="{FF2B5EF4-FFF2-40B4-BE49-F238E27FC236}">
                    <a16:creationId xmlns:a16="http://schemas.microsoft.com/office/drawing/2014/main" id="{DCCF97AB-E470-9240-A532-7ED5C835106B}"/>
                  </a:ext>
                </a:extLst>
              </p:cNvPr>
              <p:cNvGrpSpPr/>
              <p:nvPr/>
            </p:nvGrpSpPr>
            <p:grpSpPr>
              <a:xfrm>
                <a:off x="7301689" y="5174272"/>
                <a:ext cx="491706" cy="251233"/>
                <a:chOff x="7111041" y="2434084"/>
                <a:chExt cx="1282460" cy="452888"/>
              </a:xfrm>
            </p:grpSpPr>
            <p:sp>
              <p:nvSpPr>
                <p:cNvPr id="110" name="Rectangle 109">
                  <a:extLst>
                    <a:ext uri="{FF2B5EF4-FFF2-40B4-BE49-F238E27FC236}">
                      <a16:creationId xmlns:a16="http://schemas.microsoft.com/office/drawing/2014/main" id="{AECC862F-1564-3443-869A-CEDF3F788143}"/>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11" name="Rectangle 110">
                  <a:extLst>
                    <a:ext uri="{FF2B5EF4-FFF2-40B4-BE49-F238E27FC236}">
                      <a16:creationId xmlns:a16="http://schemas.microsoft.com/office/drawing/2014/main" id="{A0C079F3-851B-5040-9145-5D74F642520C}"/>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22" name="Rectangle 121">
                <a:extLst>
                  <a:ext uri="{FF2B5EF4-FFF2-40B4-BE49-F238E27FC236}">
                    <a16:creationId xmlns:a16="http://schemas.microsoft.com/office/drawing/2014/main" id="{7B70BEDF-F428-B34A-BA66-F4C0F9D13C78}"/>
                  </a:ext>
                </a:extLst>
              </p:cNvPr>
              <p:cNvSpPr/>
              <p:nvPr/>
            </p:nvSpPr>
            <p:spPr>
              <a:xfrm>
                <a:off x="6814516"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30" name="Rectangle 129">
              <a:extLst>
                <a:ext uri="{FF2B5EF4-FFF2-40B4-BE49-F238E27FC236}">
                  <a16:creationId xmlns:a16="http://schemas.microsoft.com/office/drawing/2014/main" id="{F68CC672-8647-7840-BAAD-8DEB90E36364}"/>
                </a:ext>
              </a:extLst>
            </p:cNvPr>
            <p:cNvSpPr/>
            <p:nvPr/>
          </p:nvSpPr>
          <p:spPr>
            <a:xfrm>
              <a:off x="5490993"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0" name="Rectangle 139">
              <a:extLst>
                <a:ext uri="{FF2B5EF4-FFF2-40B4-BE49-F238E27FC236}">
                  <a16:creationId xmlns:a16="http://schemas.microsoft.com/office/drawing/2014/main" id="{51A966B5-5B24-1D44-AC8D-971531301996}"/>
                </a:ext>
              </a:extLst>
            </p:cNvPr>
            <p:cNvSpPr/>
            <p:nvPr/>
          </p:nvSpPr>
          <p:spPr>
            <a:xfrm>
              <a:off x="7055617"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77" name="Group 176">
              <a:extLst>
                <a:ext uri="{FF2B5EF4-FFF2-40B4-BE49-F238E27FC236}">
                  <a16:creationId xmlns:a16="http://schemas.microsoft.com/office/drawing/2014/main" id="{A6F60B2E-0990-914E-9D8D-CDBB6F908283}"/>
                </a:ext>
              </a:extLst>
            </p:cNvPr>
            <p:cNvGrpSpPr/>
            <p:nvPr/>
          </p:nvGrpSpPr>
          <p:grpSpPr>
            <a:xfrm>
              <a:off x="2138796" y="5561497"/>
              <a:ext cx="977867" cy="251234"/>
              <a:chOff x="2138796" y="5561497"/>
              <a:chExt cx="977867" cy="251234"/>
            </a:xfrm>
          </p:grpSpPr>
          <p:grpSp>
            <p:nvGrpSpPr>
              <p:cNvPr id="125" name="Group 124">
                <a:extLst>
                  <a:ext uri="{FF2B5EF4-FFF2-40B4-BE49-F238E27FC236}">
                    <a16:creationId xmlns:a16="http://schemas.microsoft.com/office/drawing/2014/main" id="{26A949E0-3AA6-0943-AC76-6E023C0C5237}"/>
                  </a:ext>
                </a:extLst>
              </p:cNvPr>
              <p:cNvGrpSpPr/>
              <p:nvPr/>
            </p:nvGrpSpPr>
            <p:grpSpPr>
              <a:xfrm>
                <a:off x="2379946" y="5561499"/>
                <a:ext cx="491706" cy="251232"/>
                <a:chOff x="2380893" y="2434087"/>
                <a:chExt cx="1282460" cy="452887"/>
              </a:xfrm>
            </p:grpSpPr>
            <p:sp>
              <p:nvSpPr>
                <p:cNvPr id="163" name="Rectangle 162">
                  <a:extLst>
                    <a:ext uri="{FF2B5EF4-FFF2-40B4-BE49-F238E27FC236}">
                      <a16:creationId xmlns:a16="http://schemas.microsoft.com/office/drawing/2014/main" id="{9D59BAB9-7ABC-DA48-BA67-AB7A1A0E57B0}"/>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64" name="Rectangle 163">
                  <a:extLst>
                    <a:ext uri="{FF2B5EF4-FFF2-40B4-BE49-F238E27FC236}">
                      <a16:creationId xmlns:a16="http://schemas.microsoft.com/office/drawing/2014/main" id="{25C17868-5276-654B-80E6-FE18ECE66A5A}"/>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6" name="Rectangle 125">
                <a:extLst>
                  <a:ext uri="{FF2B5EF4-FFF2-40B4-BE49-F238E27FC236}">
                    <a16:creationId xmlns:a16="http://schemas.microsoft.com/office/drawing/2014/main" id="{A15E171B-6811-0441-AE04-34CF4CE9E177}"/>
                  </a:ext>
                </a:extLst>
              </p:cNvPr>
              <p:cNvSpPr/>
              <p:nvPr/>
            </p:nvSpPr>
            <p:spPr>
              <a:xfrm>
                <a:off x="2870810"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1" name="Rectangle 140">
                <a:extLst>
                  <a:ext uri="{FF2B5EF4-FFF2-40B4-BE49-F238E27FC236}">
                    <a16:creationId xmlns:a16="http://schemas.microsoft.com/office/drawing/2014/main" id="{C4FD6262-0472-7D4A-9FA8-4B7F04D2D11E}"/>
                  </a:ext>
                </a:extLst>
              </p:cNvPr>
              <p:cNvSpPr/>
              <p:nvPr/>
            </p:nvSpPr>
            <p:spPr>
              <a:xfrm>
                <a:off x="2138796"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78" name="Group 177">
              <a:extLst>
                <a:ext uri="{FF2B5EF4-FFF2-40B4-BE49-F238E27FC236}">
                  <a16:creationId xmlns:a16="http://schemas.microsoft.com/office/drawing/2014/main" id="{43F88513-E26D-994B-BDFE-942DDFAD1A39}"/>
                </a:ext>
              </a:extLst>
            </p:cNvPr>
            <p:cNvGrpSpPr/>
            <p:nvPr/>
          </p:nvGrpSpPr>
          <p:grpSpPr>
            <a:xfrm>
              <a:off x="3693789" y="5561497"/>
              <a:ext cx="978928" cy="251232"/>
              <a:chOff x="3693789" y="5561497"/>
              <a:chExt cx="978928" cy="251232"/>
            </a:xfrm>
          </p:grpSpPr>
          <p:grpSp>
            <p:nvGrpSpPr>
              <p:cNvPr id="127" name="Group 126">
                <a:extLst>
                  <a:ext uri="{FF2B5EF4-FFF2-40B4-BE49-F238E27FC236}">
                    <a16:creationId xmlns:a16="http://schemas.microsoft.com/office/drawing/2014/main" id="{33EFF03D-9565-E149-9781-1F851E437C8A}"/>
                  </a:ext>
                </a:extLst>
              </p:cNvPr>
              <p:cNvGrpSpPr/>
              <p:nvPr/>
            </p:nvGrpSpPr>
            <p:grpSpPr>
              <a:xfrm>
                <a:off x="4181011" y="5561497"/>
                <a:ext cx="491706" cy="251232"/>
                <a:chOff x="3983968" y="2434087"/>
                <a:chExt cx="1282460" cy="452887"/>
              </a:xfrm>
            </p:grpSpPr>
            <p:sp>
              <p:nvSpPr>
                <p:cNvPr id="161" name="Rectangle 160">
                  <a:extLst>
                    <a:ext uri="{FF2B5EF4-FFF2-40B4-BE49-F238E27FC236}">
                      <a16:creationId xmlns:a16="http://schemas.microsoft.com/office/drawing/2014/main" id="{A27D4490-80CB-7B4E-9318-1BD88BC860A4}"/>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62" name="Rectangle 161">
                  <a:extLst>
                    <a:ext uri="{FF2B5EF4-FFF2-40B4-BE49-F238E27FC236}">
                      <a16:creationId xmlns:a16="http://schemas.microsoft.com/office/drawing/2014/main" id="{23E81815-D2F7-784B-98C6-DF0BA90D4670}"/>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8" name="Rectangle 127">
                <a:extLst>
                  <a:ext uri="{FF2B5EF4-FFF2-40B4-BE49-F238E27FC236}">
                    <a16:creationId xmlns:a16="http://schemas.microsoft.com/office/drawing/2014/main" id="{3B5EBBE9-2DB3-7B41-BF40-E3ED59A72A38}"/>
                  </a:ext>
                </a:extLst>
              </p:cNvPr>
              <p:cNvSpPr/>
              <p:nvPr/>
            </p:nvSpPr>
            <p:spPr>
              <a:xfrm>
                <a:off x="3934939"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2" name="Rectangle 141">
                <a:extLst>
                  <a:ext uri="{FF2B5EF4-FFF2-40B4-BE49-F238E27FC236}">
                    <a16:creationId xmlns:a16="http://schemas.microsoft.com/office/drawing/2014/main" id="{60A8AB7A-11DA-2E45-B98B-BBBC6F76E74B}"/>
                  </a:ext>
                </a:extLst>
              </p:cNvPr>
              <p:cNvSpPr/>
              <p:nvPr/>
            </p:nvSpPr>
            <p:spPr>
              <a:xfrm>
                <a:off x="3693789"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79" name="Group 178">
              <a:extLst>
                <a:ext uri="{FF2B5EF4-FFF2-40B4-BE49-F238E27FC236}">
                  <a16:creationId xmlns:a16="http://schemas.microsoft.com/office/drawing/2014/main" id="{9BA43031-9AEE-914B-8433-8FC78AE41F8D}"/>
                </a:ext>
              </a:extLst>
            </p:cNvPr>
            <p:cNvGrpSpPr/>
            <p:nvPr/>
          </p:nvGrpSpPr>
          <p:grpSpPr>
            <a:xfrm>
              <a:off x="5238268" y="5561497"/>
              <a:ext cx="990503" cy="251233"/>
              <a:chOff x="5238268" y="5561497"/>
              <a:chExt cx="990503" cy="251233"/>
            </a:xfrm>
          </p:grpSpPr>
          <p:grpSp>
            <p:nvGrpSpPr>
              <p:cNvPr id="129" name="Group 128">
                <a:extLst>
                  <a:ext uri="{FF2B5EF4-FFF2-40B4-BE49-F238E27FC236}">
                    <a16:creationId xmlns:a16="http://schemas.microsoft.com/office/drawing/2014/main" id="{65287C10-55BD-5B49-BA54-9F2EB2469E1F}"/>
                  </a:ext>
                </a:extLst>
              </p:cNvPr>
              <p:cNvGrpSpPr/>
              <p:nvPr/>
            </p:nvGrpSpPr>
            <p:grpSpPr>
              <a:xfrm>
                <a:off x="5737065" y="5561497"/>
                <a:ext cx="491706" cy="251233"/>
                <a:chOff x="5507966" y="2434086"/>
                <a:chExt cx="1282460" cy="452888"/>
              </a:xfrm>
            </p:grpSpPr>
            <p:sp>
              <p:nvSpPr>
                <p:cNvPr id="159" name="Rectangle 158">
                  <a:extLst>
                    <a:ext uri="{FF2B5EF4-FFF2-40B4-BE49-F238E27FC236}">
                      <a16:creationId xmlns:a16="http://schemas.microsoft.com/office/drawing/2014/main" id="{A95902B0-C948-7E44-A154-82B374820437}"/>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60" name="Rectangle 159">
                  <a:extLst>
                    <a:ext uri="{FF2B5EF4-FFF2-40B4-BE49-F238E27FC236}">
                      <a16:creationId xmlns:a16="http://schemas.microsoft.com/office/drawing/2014/main" id="{3CE778B7-4D88-684E-9A13-A774D7A0EFE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3" name="Rectangle 142">
                <a:extLst>
                  <a:ext uri="{FF2B5EF4-FFF2-40B4-BE49-F238E27FC236}">
                    <a16:creationId xmlns:a16="http://schemas.microsoft.com/office/drawing/2014/main" id="{54A2341E-973E-754C-8370-3AF831E8956B}"/>
                  </a:ext>
                </a:extLst>
              </p:cNvPr>
              <p:cNvSpPr/>
              <p:nvPr/>
            </p:nvSpPr>
            <p:spPr>
              <a:xfrm>
                <a:off x="5238268"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0" name="Group 179">
              <a:extLst>
                <a:ext uri="{FF2B5EF4-FFF2-40B4-BE49-F238E27FC236}">
                  <a16:creationId xmlns:a16="http://schemas.microsoft.com/office/drawing/2014/main" id="{F99CAB40-3008-824F-BE41-30251ED16046}"/>
                </a:ext>
              </a:extLst>
            </p:cNvPr>
            <p:cNvGrpSpPr/>
            <p:nvPr/>
          </p:nvGrpSpPr>
          <p:grpSpPr>
            <a:xfrm>
              <a:off x="3696981" y="5974257"/>
              <a:ext cx="977778" cy="251234"/>
              <a:chOff x="6805985" y="5561497"/>
              <a:chExt cx="977778" cy="251234"/>
            </a:xfrm>
          </p:grpSpPr>
          <p:grpSp>
            <p:nvGrpSpPr>
              <p:cNvPr id="133" name="Group 132">
                <a:extLst>
                  <a:ext uri="{FF2B5EF4-FFF2-40B4-BE49-F238E27FC236}">
                    <a16:creationId xmlns:a16="http://schemas.microsoft.com/office/drawing/2014/main" id="{48DF7FC5-ACB6-C24D-AD53-2F61083AAB11}"/>
                  </a:ext>
                </a:extLst>
              </p:cNvPr>
              <p:cNvGrpSpPr/>
              <p:nvPr/>
            </p:nvGrpSpPr>
            <p:grpSpPr>
              <a:xfrm>
                <a:off x="7047046" y="5561499"/>
                <a:ext cx="491706" cy="251232"/>
                <a:chOff x="2380893" y="2434087"/>
                <a:chExt cx="1282460" cy="452887"/>
              </a:xfrm>
            </p:grpSpPr>
            <p:sp>
              <p:nvSpPr>
                <p:cNvPr id="155" name="Rectangle 154">
                  <a:extLst>
                    <a:ext uri="{FF2B5EF4-FFF2-40B4-BE49-F238E27FC236}">
                      <a16:creationId xmlns:a16="http://schemas.microsoft.com/office/drawing/2014/main" id="{4420D3FC-78A2-C74D-AEDD-15F99A6CB25B}"/>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6" name="Rectangle 155">
                  <a:extLst>
                    <a:ext uri="{FF2B5EF4-FFF2-40B4-BE49-F238E27FC236}">
                      <a16:creationId xmlns:a16="http://schemas.microsoft.com/office/drawing/2014/main" id="{CAD9D609-36F1-B249-B305-CBD0A8612317}"/>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34" name="Rectangle 133">
                <a:extLst>
                  <a:ext uri="{FF2B5EF4-FFF2-40B4-BE49-F238E27FC236}">
                    <a16:creationId xmlns:a16="http://schemas.microsoft.com/office/drawing/2014/main" id="{20C00DC2-6593-C643-8AD9-828F998F1ABA}"/>
                  </a:ext>
                </a:extLst>
              </p:cNvPr>
              <p:cNvSpPr/>
              <p:nvPr/>
            </p:nvSpPr>
            <p:spPr>
              <a:xfrm>
                <a:off x="7537910"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4" name="Rectangle 143">
                <a:extLst>
                  <a:ext uri="{FF2B5EF4-FFF2-40B4-BE49-F238E27FC236}">
                    <a16:creationId xmlns:a16="http://schemas.microsoft.com/office/drawing/2014/main" id="{16B961AA-FB4D-BB4E-BDB2-1C1477E648B3}"/>
                  </a:ext>
                </a:extLst>
              </p:cNvPr>
              <p:cNvSpPr/>
              <p:nvPr/>
            </p:nvSpPr>
            <p:spPr>
              <a:xfrm>
                <a:off x="6805985"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7" name="Group 186">
              <a:extLst>
                <a:ext uri="{FF2B5EF4-FFF2-40B4-BE49-F238E27FC236}">
                  <a16:creationId xmlns:a16="http://schemas.microsoft.com/office/drawing/2014/main" id="{F4748D46-D79C-0748-BA5B-4833A338A5AE}"/>
                </a:ext>
              </a:extLst>
            </p:cNvPr>
            <p:cNvGrpSpPr/>
            <p:nvPr/>
          </p:nvGrpSpPr>
          <p:grpSpPr>
            <a:xfrm>
              <a:off x="6814516" y="5554621"/>
              <a:ext cx="981990" cy="251234"/>
              <a:chOff x="2143247" y="5948725"/>
              <a:chExt cx="981990" cy="251234"/>
            </a:xfrm>
          </p:grpSpPr>
          <p:sp>
            <p:nvSpPr>
              <p:cNvPr id="132" name="Rectangle 131">
                <a:extLst>
                  <a:ext uri="{FF2B5EF4-FFF2-40B4-BE49-F238E27FC236}">
                    <a16:creationId xmlns:a16="http://schemas.microsoft.com/office/drawing/2014/main" id="{BAF003A0-321B-8F48-AC8C-E4C70673DA80}"/>
                  </a:ext>
                </a:extLst>
              </p:cNvPr>
              <p:cNvSpPr/>
              <p:nvPr/>
            </p:nvSpPr>
            <p:spPr>
              <a:xfrm>
                <a:off x="2387459" y="5948726"/>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84" name="Group 183">
                <a:extLst>
                  <a:ext uri="{FF2B5EF4-FFF2-40B4-BE49-F238E27FC236}">
                    <a16:creationId xmlns:a16="http://schemas.microsoft.com/office/drawing/2014/main" id="{200F9822-2EAF-8448-9BF6-1AEC21722BB2}"/>
                  </a:ext>
                </a:extLst>
              </p:cNvPr>
              <p:cNvGrpSpPr/>
              <p:nvPr/>
            </p:nvGrpSpPr>
            <p:grpSpPr>
              <a:xfrm>
                <a:off x="2143247" y="5948725"/>
                <a:ext cx="981990" cy="251234"/>
                <a:chOff x="2143247" y="5948725"/>
                <a:chExt cx="981990" cy="251234"/>
              </a:xfrm>
            </p:grpSpPr>
            <p:grpSp>
              <p:nvGrpSpPr>
                <p:cNvPr id="131" name="Group 130">
                  <a:extLst>
                    <a:ext uri="{FF2B5EF4-FFF2-40B4-BE49-F238E27FC236}">
                      <a16:creationId xmlns:a16="http://schemas.microsoft.com/office/drawing/2014/main" id="{CBC94736-69E9-8540-A27B-F6C907CDAE16}"/>
                    </a:ext>
                  </a:extLst>
                </p:cNvPr>
                <p:cNvGrpSpPr/>
                <p:nvPr/>
              </p:nvGrpSpPr>
              <p:grpSpPr>
                <a:xfrm>
                  <a:off x="2633531" y="5948726"/>
                  <a:ext cx="491706" cy="251233"/>
                  <a:chOff x="7111041" y="2434084"/>
                  <a:chExt cx="1282460" cy="452888"/>
                </a:xfrm>
              </p:grpSpPr>
              <p:sp>
                <p:nvSpPr>
                  <p:cNvPr id="157" name="Rectangle 156">
                    <a:extLst>
                      <a:ext uri="{FF2B5EF4-FFF2-40B4-BE49-F238E27FC236}">
                        <a16:creationId xmlns:a16="http://schemas.microsoft.com/office/drawing/2014/main" id="{37E9E891-38BA-7843-BD6A-3C16D3E91197}"/>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8" name="Rectangle 157">
                    <a:extLst>
                      <a:ext uri="{FF2B5EF4-FFF2-40B4-BE49-F238E27FC236}">
                        <a16:creationId xmlns:a16="http://schemas.microsoft.com/office/drawing/2014/main" id="{F9D4DAE5-3AFD-ED4A-92D8-576F64626657}"/>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5" name="Rectangle 144">
                  <a:extLst>
                    <a:ext uri="{FF2B5EF4-FFF2-40B4-BE49-F238E27FC236}">
                      <a16:creationId xmlns:a16="http://schemas.microsoft.com/office/drawing/2014/main" id="{939C4FFE-2767-9B40-BFCB-B56839303C6D}"/>
                    </a:ext>
                  </a:extLst>
                </p:cNvPr>
                <p:cNvSpPr/>
                <p:nvPr/>
              </p:nvSpPr>
              <p:spPr>
                <a:xfrm>
                  <a:off x="2143247"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grpSp>
          <p:nvGrpSpPr>
            <p:cNvPr id="188" name="Group 187">
              <a:extLst>
                <a:ext uri="{FF2B5EF4-FFF2-40B4-BE49-F238E27FC236}">
                  <a16:creationId xmlns:a16="http://schemas.microsoft.com/office/drawing/2014/main" id="{757133B0-872F-5A41-B162-FDC440790784}"/>
                </a:ext>
              </a:extLst>
            </p:cNvPr>
            <p:cNvGrpSpPr/>
            <p:nvPr/>
          </p:nvGrpSpPr>
          <p:grpSpPr>
            <a:xfrm>
              <a:off x="2145486" y="5948725"/>
              <a:ext cx="983050" cy="251233"/>
              <a:chOff x="3698240" y="5948725"/>
              <a:chExt cx="983050" cy="251233"/>
            </a:xfrm>
          </p:grpSpPr>
          <p:sp>
            <p:nvSpPr>
              <p:cNvPr id="136" name="Rectangle 135">
                <a:extLst>
                  <a:ext uri="{FF2B5EF4-FFF2-40B4-BE49-F238E27FC236}">
                    <a16:creationId xmlns:a16="http://schemas.microsoft.com/office/drawing/2014/main" id="{0C671E95-B0E2-C24E-81FD-778FB8370CB7}"/>
                  </a:ext>
                </a:extLst>
              </p:cNvPr>
              <p:cNvSpPr/>
              <p:nvPr/>
            </p:nvSpPr>
            <p:spPr>
              <a:xfrm>
                <a:off x="3943512"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83" name="Group 182">
                <a:extLst>
                  <a:ext uri="{FF2B5EF4-FFF2-40B4-BE49-F238E27FC236}">
                    <a16:creationId xmlns:a16="http://schemas.microsoft.com/office/drawing/2014/main" id="{FF9FEBCE-EBFE-D04A-B090-8C946B83EE30}"/>
                  </a:ext>
                </a:extLst>
              </p:cNvPr>
              <p:cNvGrpSpPr/>
              <p:nvPr/>
            </p:nvGrpSpPr>
            <p:grpSpPr>
              <a:xfrm>
                <a:off x="3698240" y="5948725"/>
                <a:ext cx="983050" cy="251233"/>
                <a:chOff x="3698240" y="5948725"/>
                <a:chExt cx="983050" cy="251233"/>
              </a:xfrm>
            </p:grpSpPr>
            <p:grpSp>
              <p:nvGrpSpPr>
                <p:cNvPr id="135" name="Group 134">
                  <a:extLst>
                    <a:ext uri="{FF2B5EF4-FFF2-40B4-BE49-F238E27FC236}">
                      <a16:creationId xmlns:a16="http://schemas.microsoft.com/office/drawing/2014/main" id="{EC8C8CB7-8106-EC4A-9663-030AA014F540}"/>
                    </a:ext>
                  </a:extLst>
                </p:cNvPr>
                <p:cNvGrpSpPr/>
                <p:nvPr/>
              </p:nvGrpSpPr>
              <p:grpSpPr>
                <a:xfrm>
                  <a:off x="4189584" y="5948726"/>
                  <a:ext cx="491706" cy="251232"/>
                  <a:chOff x="3983968" y="2434087"/>
                  <a:chExt cx="1282460" cy="452887"/>
                </a:xfrm>
              </p:grpSpPr>
              <p:sp>
                <p:nvSpPr>
                  <p:cNvPr id="153" name="Rectangle 152">
                    <a:extLst>
                      <a:ext uri="{FF2B5EF4-FFF2-40B4-BE49-F238E27FC236}">
                        <a16:creationId xmlns:a16="http://schemas.microsoft.com/office/drawing/2014/main" id="{2F1300CC-F62B-EC42-8B86-9974B219F04A}"/>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4" name="Rectangle 153">
                    <a:extLst>
                      <a:ext uri="{FF2B5EF4-FFF2-40B4-BE49-F238E27FC236}">
                        <a16:creationId xmlns:a16="http://schemas.microsoft.com/office/drawing/2014/main" id="{FECF0AD1-234A-8A4F-BEEB-402C76B8E227}"/>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46" name="Rectangle 145">
                  <a:extLst>
                    <a:ext uri="{FF2B5EF4-FFF2-40B4-BE49-F238E27FC236}">
                      <a16:creationId xmlns:a16="http://schemas.microsoft.com/office/drawing/2014/main" id="{4B22C756-1D72-CB4B-B048-8081DD6DB099}"/>
                    </a:ext>
                  </a:extLst>
                </p:cNvPr>
                <p:cNvSpPr/>
                <p:nvPr/>
              </p:nvSpPr>
              <p:spPr>
                <a:xfrm>
                  <a:off x="3698240"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grpSp>
          <p:nvGrpSpPr>
            <p:cNvPr id="182" name="Group 181">
              <a:extLst>
                <a:ext uri="{FF2B5EF4-FFF2-40B4-BE49-F238E27FC236}">
                  <a16:creationId xmlns:a16="http://schemas.microsoft.com/office/drawing/2014/main" id="{500CA414-04EE-3A48-AF0C-12F7CB11F3B3}"/>
                </a:ext>
              </a:extLst>
            </p:cNvPr>
            <p:cNvGrpSpPr/>
            <p:nvPr/>
          </p:nvGrpSpPr>
          <p:grpSpPr>
            <a:xfrm>
              <a:off x="5254294" y="5948725"/>
              <a:ext cx="983049" cy="251234"/>
              <a:chOff x="5254294" y="5948725"/>
              <a:chExt cx="983049" cy="251234"/>
            </a:xfrm>
          </p:grpSpPr>
          <p:grpSp>
            <p:nvGrpSpPr>
              <p:cNvPr id="137" name="Group 136">
                <a:extLst>
                  <a:ext uri="{FF2B5EF4-FFF2-40B4-BE49-F238E27FC236}">
                    <a16:creationId xmlns:a16="http://schemas.microsoft.com/office/drawing/2014/main" id="{92332AE3-39CA-E74C-93CF-13600E2DFF5E}"/>
                  </a:ext>
                </a:extLst>
              </p:cNvPr>
              <p:cNvGrpSpPr/>
              <p:nvPr/>
            </p:nvGrpSpPr>
            <p:grpSpPr>
              <a:xfrm>
                <a:off x="5745637" y="5948726"/>
                <a:ext cx="491706" cy="251233"/>
                <a:chOff x="5507966" y="2434086"/>
                <a:chExt cx="1282460" cy="452888"/>
              </a:xfrm>
            </p:grpSpPr>
            <p:sp>
              <p:nvSpPr>
                <p:cNvPr id="151" name="Rectangle 150">
                  <a:extLst>
                    <a:ext uri="{FF2B5EF4-FFF2-40B4-BE49-F238E27FC236}">
                      <a16:creationId xmlns:a16="http://schemas.microsoft.com/office/drawing/2014/main" id="{11882EF1-9223-DA4A-AB9B-7DF9059BF0BD}"/>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52" name="Rectangle 151">
                  <a:extLst>
                    <a:ext uri="{FF2B5EF4-FFF2-40B4-BE49-F238E27FC236}">
                      <a16:creationId xmlns:a16="http://schemas.microsoft.com/office/drawing/2014/main" id="{04E4A1C9-3236-734B-8E97-17FDAC5675C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38" name="Rectangle 137">
                <a:extLst>
                  <a:ext uri="{FF2B5EF4-FFF2-40B4-BE49-F238E27FC236}">
                    <a16:creationId xmlns:a16="http://schemas.microsoft.com/office/drawing/2014/main" id="{7B7BDF2D-4A95-7443-B173-6B4C996DAE8B}"/>
                  </a:ext>
                </a:extLst>
              </p:cNvPr>
              <p:cNvSpPr/>
              <p:nvPr/>
            </p:nvSpPr>
            <p:spPr>
              <a:xfrm>
                <a:off x="5499565"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47" name="Rectangle 146">
                <a:extLst>
                  <a:ext uri="{FF2B5EF4-FFF2-40B4-BE49-F238E27FC236}">
                    <a16:creationId xmlns:a16="http://schemas.microsoft.com/office/drawing/2014/main" id="{7F1D060F-32DC-CA4E-941E-EF1818BD4A21}"/>
                  </a:ext>
                </a:extLst>
              </p:cNvPr>
              <p:cNvSpPr/>
              <p:nvPr/>
            </p:nvSpPr>
            <p:spPr>
              <a:xfrm>
                <a:off x="5254294"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1" name="Group 180">
              <a:extLst>
                <a:ext uri="{FF2B5EF4-FFF2-40B4-BE49-F238E27FC236}">
                  <a16:creationId xmlns:a16="http://schemas.microsoft.com/office/drawing/2014/main" id="{DA8CADF1-8127-7644-9FDF-5A4DF050FF4A}"/>
                </a:ext>
              </a:extLst>
            </p:cNvPr>
            <p:cNvGrpSpPr/>
            <p:nvPr/>
          </p:nvGrpSpPr>
          <p:grpSpPr>
            <a:xfrm>
              <a:off x="6814516" y="5948725"/>
              <a:ext cx="978879" cy="251234"/>
              <a:chOff x="6814516" y="5948725"/>
              <a:chExt cx="978879" cy="251234"/>
            </a:xfrm>
          </p:grpSpPr>
          <p:grpSp>
            <p:nvGrpSpPr>
              <p:cNvPr id="139" name="Group 138">
                <a:extLst>
                  <a:ext uri="{FF2B5EF4-FFF2-40B4-BE49-F238E27FC236}">
                    <a16:creationId xmlns:a16="http://schemas.microsoft.com/office/drawing/2014/main" id="{B21FEF83-6528-2E4D-9562-FFFC217FE0C0}"/>
                  </a:ext>
                </a:extLst>
              </p:cNvPr>
              <p:cNvGrpSpPr/>
              <p:nvPr/>
            </p:nvGrpSpPr>
            <p:grpSpPr>
              <a:xfrm>
                <a:off x="7301689" y="5948726"/>
                <a:ext cx="491706" cy="251233"/>
                <a:chOff x="7111041" y="2434084"/>
                <a:chExt cx="1282460" cy="452888"/>
              </a:xfrm>
            </p:grpSpPr>
            <p:sp>
              <p:nvSpPr>
                <p:cNvPr id="149" name="Rectangle 148">
                  <a:extLst>
                    <a:ext uri="{FF2B5EF4-FFF2-40B4-BE49-F238E27FC236}">
                      <a16:creationId xmlns:a16="http://schemas.microsoft.com/office/drawing/2014/main" id="{D5EFC388-C44D-2C44-AD39-ED15A5A3DF21}"/>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0" name="Rectangle 149">
                  <a:extLst>
                    <a:ext uri="{FF2B5EF4-FFF2-40B4-BE49-F238E27FC236}">
                      <a16:creationId xmlns:a16="http://schemas.microsoft.com/office/drawing/2014/main" id="{AA50D16C-44BC-9D49-A0AF-F909D9422B51}"/>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8" name="Rectangle 147">
                <a:extLst>
                  <a:ext uri="{FF2B5EF4-FFF2-40B4-BE49-F238E27FC236}">
                    <a16:creationId xmlns:a16="http://schemas.microsoft.com/office/drawing/2014/main" id="{66B9FDC4-7092-C148-BD7F-0ED055797C65}"/>
                  </a:ext>
                </a:extLst>
              </p:cNvPr>
              <p:cNvSpPr/>
              <p:nvPr/>
            </p:nvSpPr>
            <p:spPr>
              <a:xfrm>
                <a:off x="6814516"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spTree>
    <p:extLst>
      <p:ext uri="{BB962C8B-B14F-4D97-AF65-F5344CB8AC3E}">
        <p14:creationId xmlns:p14="http://schemas.microsoft.com/office/powerpoint/2010/main" val="322014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par>
                                <p:cTn id="7" presetID="1" presetClass="entr" presetSubtype="0" fill="hold"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par>
                                <p:cTn id="13" presetID="9" presetClass="emph" presetSubtype="0" nodeType="withEffect">
                                  <p:stCondLst>
                                    <p:cond delay="0"/>
                                  </p:stCondLst>
                                  <p:childTnLst>
                                    <p:set>
                                      <p:cBhvr>
                                        <p:cTn id="14" dur="indefinite"/>
                                        <p:tgtEl>
                                          <p:spTgt spid="165"/>
                                        </p:tgtEl>
                                        <p:attrNameLst>
                                          <p:attrName>style.opacity</p:attrName>
                                        </p:attrNameLst>
                                      </p:cBhvr>
                                      <p:to>
                                        <p:strVal val="0.25"/>
                                      </p:to>
                                    </p:set>
                                    <p:animEffect filter="image" prLst="opacity: 0.25">
                                      <p:cBhvr rctx="IE">
                                        <p:cTn id="15" dur="indefinite"/>
                                        <p:tgtEl>
                                          <p:spTgt spid="16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accent1"/>
                                      </p:to>
                                    </p:animClr>
                                  </p:subTnLst>
                                </p:cTn>
                              </p:par>
                              <p:par>
                                <p:cTn id="24" presetID="9" presetClass="emph" presetSubtype="0" nodeType="withEffect">
                                  <p:stCondLst>
                                    <p:cond delay="0"/>
                                  </p:stCondLst>
                                  <p:childTnLst>
                                    <p:set>
                                      <p:cBhvr>
                                        <p:cTn id="25" dur="indefinite"/>
                                        <p:tgtEl>
                                          <p:spTgt spid="166"/>
                                        </p:tgtEl>
                                        <p:attrNameLst>
                                          <p:attrName>style.opacity</p:attrName>
                                        </p:attrNameLst>
                                      </p:cBhvr>
                                      <p:to>
                                        <p:strVal val="0.25"/>
                                      </p:to>
                                    </p:set>
                                    <p:animEffect filter="image" prLst="opacity: 0.25">
                                      <p:cBhvr rctx="IE">
                                        <p:cTn id="26" dur="indefinite"/>
                                        <p:tgtEl>
                                          <p:spTgt spid="16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accent1"/>
                                      </p:to>
                                    </p:animClr>
                                  </p:subTnLst>
                                </p:cTn>
                              </p:par>
                              <p:par>
                                <p:cTn id="35" presetID="9" presetClass="emph" presetSubtype="0" nodeType="withEffect">
                                  <p:stCondLst>
                                    <p:cond delay="0"/>
                                  </p:stCondLst>
                                  <p:childTnLst>
                                    <p:set>
                                      <p:cBhvr>
                                        <p:cTn id="36" dur="indefinite"/>
                                        <p:tgtEl>
                                          <p:spTgt spid="167"/>
                                        </p:tgtEl>
                                        <p:attrNameLst>
                                          <p:attrName>style.opacity</p:attrName>
                                        </p:attrNameLst>
                                      </p:cBhvr>
                                      <p:to>
                                        <p:strVal val="0.25"/>
                                      </p:to>
                                    </p:set>
                                    <p:animEffect filter="image" prLst="opacity: 0.25">
                                      <p:cBhvr rctx="IE">
                                        <p:cTn id="37" dur="indefinite"/>
                                        <p:tgtEl>
                                          <p:spTgt spid="16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954F-424C-BC44-9518-CBB43A8F706B}"/>
              </a:ext>
            </a:extLst>
          </p:cNvPr>
          <p:cNvSpPr>
            <a:spLocks noGrp="1"/>
          </p:cNvSpPr>
          <p:nvPr>
            <p:ph type="title"/>
          </p:nvPr>
        </p:nvSpPr>
        <p:spPr/>
        <p:txBody>
          <a:bodyPr/>
          <a:lstStyle/>
          <a:p>
            <a:r>
              <a:rPr lang="en-US" dirty="0"/>
              <a:t>Using bits to represent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71078E-C951-BD4E-B201-A8388C68568A}"/>
                  </a:ext>
                </a:extLst>
              </p:cNvPr>
              <p:cNvSpPr>
                <a:spLocks noGrp="1"/>
              </p:cNvSpPr>
              <p:nvPr>
                <p:ph idx="1"/>
              </p:nvPr>
            </p:nvSpPr>
            <p:spPr>
              <a:xfrm>
                <a:off x="457200" y="1600200"/>
                <a:ext cx="8229600" cy="4876800"/>
              </a:xfrm>
            </p:spPr>
            <p:txBody>
              <a:bodyPr/>
              <a:lstStyle/>
              <a:p>
                <a:r>
                  <a:rPr lang="en-US" dirty="0"/>
                  <a:t>In </a:t>
                </a:r>
                <a:r>
                  <a:rPr lang="en-US" b="1" dirty="0"/>
                  <a:t>base-10</a:t>
                </a:r>
                <a:r>
                  <a:rPr lang="en-US" dirty="0"/>
                  <a:t>, each place represents a power of 10,         and each digit can take on a value from 0 to 9:</a:t>
                </a:r>
              </a:p>
              <a:p>
                <a:pPr marL="0" indent="0" algn="ctr">
                  <a:buNone/>
                </a:pPr>
                <a:r>
                  <a:rPr lang="en-US" sz="6600" dirty="0"/>
                  <a:t>12</a:t>
                </a:r>
              </a:p>
              <a:p>
                <a:endParaRPr lang="en-US" dirty="0"/>
              </a:p>
              <a:p>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2∗</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m:t>
                              </m:r>
                            </m:sup>
                          </m:sSup>
                        </m:e>
                      </m:d>
                      <m:r>
                        <a:rPr lang="en-US" b="0" i="1" smtClean="0">
                          <a:latin typeface="Cambria Math" panose="02040503050406030204" pitchFamily="18" charset="0"/>
                        </a:rPr>
                        <m:t>=12</m:t>
                      </m:r>
                    </m:oMath>
                  </m:oMathPara>
                </a14:m>
                <a:endParaRPr lang="en-US" dirty="0"/>
              </a:p>
            </p:txBody>
          </p:sp>
        </mc:Choice>
        <mc:Fallback xmlns="">
          <p:sp>
            <p:nvSpPr>
              <p:cNvPr id="3" name="Content Placeholder 2">
                <a:extLst>
                  <a:ext uri="{FF2B5EF4-FFF2-40B4-BE49-F238E27FC236}">
                    <a16:creationId xmlns:a16="http://schemas.microsoft.com/office/drawing/2014/main" id="{D871078E-C951-BD4E-B201-A8388C68568A}"/>
                  </a:ext>
                </a:extLst>
              </p:cNvPr>
              <p:cNvSpPr>
                <a:spLocks noGrp="1" noRot="1" noChangeAspect="1" noMove="1" noResize="1" noEditPoints="1" noAdjustHandles="1" noChangeArrowheads="1" noChangeShapeType="1" noTextEdit="1"/>
              </p:cNvSpPr>
              <p:nvPr>
                <p:ph idx="1"/>
              </p:nvPr>
            </p:nvSpPr>
            <p:spPr>
              <a:xfrm>
                <a:off x="457200" y="1600200"/>
                <a:ext cx="8229600" cy="4876800"/>
              </a:xfrm>
              <a:blipFill>
                <a:blip r:embed="rId3"/>
                <a:stretch>
                  <a:fillRect l="-772" t="-103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ACBAD68-6174-4042-B098-A43D360C5947}"/>
              </a:ext>
            </a:extLst>
          </p:cNvPr>
          <p:cNvGrpSpPr/>
          <p:nvPr/>
        </p:nvGrpSpPr>
        <p:grpSpPr>
          <a:xfrm>
            <a:off x="4705068" y="2974988"/>
            <a:ext cx="1952268" cy="1322407"/>
            <a:chOff x="4705068" y="2664434"/>
            <a:chExt cx="1952268" cy="1322407"/>
          </a:xfrm>
        </p:grpSpPr>
        <p:sp>
          <p:nvSpPr>
            <p:cNvPr id="4" name="TextBox 3">
              <a:extLst>
                <a:ext uri="{FF2B5EF4-FFF2-40B4-BE49-F238E27FC236}">
                  <a16:creationId xmlns:a16="http://schemas.microsoft.com/office/drawing/2014/main" id="{F7ACD6F2-A5AC-154E-B2C6-9C239269B5C5}"/>
                </a:ext>
              </a:extLst>
            </p:cNvPr>
            <p:cNvSpPr txBox="1"/>
            <p:nvPr/>
          </p:nvSpPr>
          <p:spPr>
            <a:xfrm>
              <a:off x="5151795" y="3463621"/>
              <a:ext cx="1505541" cy="523220"/>
            </a:xfrm>
            <a:prstGeom prst="rect">
              <a:avLst/>
            </a:prstGeom>
            <a:noFill/>
          </p:spPr>
          <p:txBody>
            <a:bodyPr wrap="none" rtlCol="0">
              <a:spAutoFit/>
            </a:bodyPr>
            <a:lstStyle/>
            <a:p>
              <a:pPr algn="ctr"/>
              <a:r>
                <a:rPr lang="en-US" sz="2800" dirty="0">
                  <a:solidFill>
                    <a:srgbClr val="003470"/>
                  </a:solidFill>
                </a:rPr>
                <a:t>2 “ones”</a:t>
              </a:r>
            </a:p>
          </p:txBody>
        </p:sp>
        <p:sp>
          <p:nvSpPr>
            <p:cNvPr id="5" name="Circular Arrow 4">
              <a:extLst>
                <a:ext uri="{FF2B5EF4-FFF2-40B4-BE49-F238E27FC236}">
                  <a16:creationId xmlns:a16="http://schemas.microsoft.com/office/drawing/2014/main" id="{376F74D3-32DB-BE4B-B6E3-BE72285C9CF0}"/>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a:extLst>
              <a:ext uri="{FF2B5EF4-FFF2-40B4-BE49-F238E27FC236}">
                <a16:creationId xmlns:a16="http://schemas.microsoft.com/office/drawing/2014/main" id="{13C9DC43-B095-E341-A10E-BD1DD7FFA1BC}"/>
              </a:ext>
            </a:extLst>
          </p:cNvPr>
          <p:cNvGrpSpPr/>
          <p:nvPr/>
        </p:nvGrpSpPr>
        <p:grpSpPr>
          <a:xfrm>
            <a:off x="2875420" y="2973608"/>
            <a:ext cx="1608288" cy="1323787"/>
            <a:chOff x="2875420" y="2663054"/>
            <a:chExt cx="1608288" cy="1323787"/>
          </a:xfrm>
        </p:grpSpPr>
        <p:sp>
          <p:nvSpPr>
            <p:cNvPr id="6" name="TextBox 5">
              <a:extLst>
                <a:ext uri="{FF2B5EF4-FFF2-40B4-BE49-F238E27FC236}">
                  <a16:creationId xmlns:a16="http://schemas.microsoft.com/office/drawing/2014/main" id="{B61EE5D2-ECEE-D643-B036-CFD69F7A2088}"/>
                </a:ext>
              </a:extLst>
            </p:cNvPr>
            <p:cNvSpPr txBox="1"/>
            <p:nvPr/>
          </p:nvSpPr>
          <p:spPr>
            <a:xfrm>
              <a:off x="2875420" y="3463621"/>
              <a:ext cx="1225015" cy="523220"/>
            </a:xfrm>
            <a:prstGeom prst="rect">
              <a:avLst/>
            </a:prstGeom>
            <a:noFill/>
          </p:spPr>
          <p:txBody>
            <a:bodyPr wrap="none" rtlCol="0">
              <a:spAutoFit/>
            </a:bodyPr>
            <a:lstStyle/>
            <a:p>
              <a:pPr algn="ctr"/>
              <a:r>
                <a:rPr lang="en-US" sz="2800" dirty="0">
                  <a:solidFill>
                    <a:srgbClr val="003470"/>
                  </a:solidFill>
                </a:rPr>
                <a:t>1 “ten”</a:t>
              </a:r>
            </a:p>
          </p:txBody>
        </p:sp>
        <p:sp>
          <p:nvSpPr>
            <p:cNvPr id="7" name="Circular Arrow 6">
              <a:extLst>
                <a:ext uri="{FF2B5EF4-FFF2-40B4-BE49-F238E27FC236}">
                  <a16:creationId xmlns:a16="http://schemas.microsoft.com/office/drawing/2014/main" id="{772A1373-7BF6-1A41-AF30-337AE9BBA959}"/>
                </a:ext>
              </a:extLst>
            </p:cNvPr>
            <p:cNvSpPr/>
            <p:nvPr/>
          </p:nvSpPr>
          <p:spPr>
            <a:xfrm flipV="1">
              <a:off x="3284211" y="266305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920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FEE4-7C32-7B4B-B0D2-3AEDF1BFEBE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1B15B75-1E22-744D-8730-4E4A515F24AA}"/>
              </a:ext>
            </a:extLst>
          </p:cNvPr>
          <p:cNvSpPr>
            <a:spLocks noGrp="1"/>
          </p:cNvSpPr>
          <p:nvPr>
            <p:ph idx="1"/>
          </p:nvPr>
        </p:nvSpPr>
        <p:spPr/>
        <p:txBody>
          <a:bodyPr/>
          <a:lstStyle/>
          <a:p>
            <a:r>
              <a:rPr lang="en-US" dirty="0"/>
              <a:t>Last time</a:t>
            </a:r>
          </a:p>
          <a:p>
            <a:pPr lvl="1"/>
            <a:r>
              <a:rPr lang="en-US" dirty="0"/>
              <a:t>Goals / structure</a:t>
            </a:r>
          </a:p>
          <a:p>
            <a:pPr lvl="1"/>
            <a:r>
              <a:rPr lang="en-US" dirty="0"/>
              <a:t>Things computers can’t do</a:t>
            </a:r>
          </a:p>
          <a:p>
            <a:pPr lvl="1"/>
            <a:r>
              <a:rPr lang="en-US" dirty="0"/>
              <a:t>Activity: computational thinking</a:t>
            </a:r>
          </a:p>
          <a:p>
            <a:pPr marL="0" indent="0">
              <a:buNone/>
            </a:pPr>
            <a:endParaRPr lang="en-US" dirty="0"/>
          </a:p>
          <a:p>
            <a:r>
              <a:rPr lang="en-US" dirty="0"/>
              <a:t>Crash course in computers</a:t>
            </a:r>
          </a:p>
          <a:p>
            <a:pPr lvl="1"/>
            <a:r>
              <a:rPr lang="en-US" dirty="0"/>
              <a:t>A little history</a:t>
            </a:r>
          </a:p>
          <a:p>
            <a:pPr lvl="1"/>
            <a:r>
              <a:rPr lang="en-US" dirty="0"/>
              <a:t>4 key components</a:t>
            </a:r>
          </a:p>
          <a:p>
            <a:pPr lvl="1"/>
            <a:r>
              <a:rPr lang="en-US" dirty="0"/>
              <a:t>Quick hardware demo</a:t>
            </a:r>
          </a:p>
          <a:p>
            <a:pPr lvl="1"/>
            <a:r>
              <a:rPr lang="en-US" dirty="0"/>
              <a:t>Boolean logic </a:t>
            </a:r>
          </a:p>
        </p:txBody>
      </p:sp>
      <p:pic>
        <p:nvPicPr>
          <p:cNvPr id="7" name="Picture 6">
            <a:extLst>
              <a:ext uri="{FF2B5EF4-FFF2-40B4-BE49-F238E27FC236}">
                <a16:creationId xmlns:a16="http://schemas.microsoft.com/office/drawing/2014/main" id="{ED3EC936-02FA-5849-AC6F-D3F8FACF134E}"/>
              </a:ext>
            </a:extLst>
          </p:cNvPr>
          <p:cNvPicPr>
            <a:picLocks noChangeAspect="1"/>
          </p:cNvPicPr>
          <p:nvPr/>
        </p:nvPicPr>
        <p:blipFill>
          <a:blip r:embed="rId3"/>
          <a:stretch>
            <a:fillRect/>
          </a:stretch>
        </p:blipFill>
        <p:spPr>
          <a:xfrm>
            <a:off x="6203950" y="1109881"/>
            <a:ext cx="2025650" cy="2319119"/>
          </a:xfrm>
          <a:prstGeom prst="rect">
            <a:avLst/>
          </a:prstGeom>
        </p:spPr>
      </p:pic>
    </p:spTree>
    <p:extLst>
      <p:ext uri="{BB962C8B-B14F-4D97-AF65-F5344CB8AC3E}">
        <p14:creationId xmlns:p14="http://schemas.microsoft.com/office/powerpoint/2010/main" val="1203413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954F-424C-BC44-9518-CBB43A8F706B}"/>
              </a:ext>
            </a:extLst>
          </p:cNvPr>
          <p:cNvSpPr>
            <a:spLocks noGrp="1"/>
          </p:cNvSpPr>
          <p:nvPr>
            <p:ph type="title"/>
          </p:nvPr>
        </p:nvSpPr>
        <p:spPr/>
        <p:txBody>
          <a:bodyPr/>
          <a:lstStyle/>
          <a:p>
            <a:r>
              <a:rPr lang="en-US" dirty="0"/>
              <a:t>Using bits to represent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71078E-C951-BD4E-B201-A8388C68568A}"/>
                  </a:ext>
                </a:extLst>
              </p:cNvPr>
              <p:cNvSpPr>
                <a:spLocks noGrp="1"/>
              </p:cNvSpPr>
              <p:nvPr>
                <p:ph idx="1"/>
              </p:nvPr>
            </p:nvSpPr>
            <p:spPr>
              <a:xfrm>
                <a:off x="457200" y="1600200"/>
                <a:ext cx="8229600" cy="4876800"/>
              </a:xfrm>
            </p:spPr>
            <p:txBody>
              <a:bodyPr/>
              <a:lstStyle/>
              <a:p>
                <a:r>
                  <a:rPr lang="en-US" dirty="0"/>
                  <a:t>In </a:t>
                </a:r>
                <a:r>
                  <a:rPr lang="en-US" b="1" dirty="0"/>
                  <a:t>base-2 (“binary”)</a:t>
                </a:r>
                <a:r>
                  <a:rPr lang="en-US" dirty="0"/>
                  <a:t>, each place represents a power of 2, and each digit can take on a value of either 0 or 1:</a:t>
                </a:r>
              </a:p>
              <a:p>
                <a:pPr marL="0" indent="0" algn="ctr">
                  <a:buNone/>
                </a:pPr>
                <a:r>
                  <a:rPr lang="en-US" sz="6600" dirty="0"/>
                  <a:t>1100</a:t>
                </a:r>
              </a:p>
              <a:p>
                <a:endParaRPr lang="en-US" dirty="0"/>
              </a:p>
              <a:p>
                <a:endParaRPr lang="en-US" dirty="0"/>
              </a:p>
              <a:p>
                <a:endParaRPr lang="en-US" dirty="0"/>
              </a:p>
              <a:p>
                <a:pPr marL="0" indent="0">
                  <a:buNone/>
                </a:pPr>
                <a14:m>
                  <m:oMathPara xmlns:m="http://schemas.openxmlformats.org/officeDocument/2006/math">
                    <m:oMathParaPr>
                      <m:jc m:val="center"/>
                    </m:oMathParaPr>
                    <m:oMath xmlns:m="http://schemas.openxmlformats.org/officeDocument/2006/math">
                      <m:d>
                        <m:dPr>
                          <m:ctrlPr>
                            <a:rPr lang="en-US" b="0" i="1" smtClean="0">
                              <a:latin typeface="Cambria Math" panose="02040503050406030204" pitchFamily="18" charset="0"/>
                            </a:rPr>
                          </m:ctrlPr>
                        </m:dPr>
                        <m:e>
                          <m:r>
                            <a:rPr lang="en-US" i="1">
                              <a:latin typeface="Cambria Math" panose="02040503050406030204" pitchFamily="18" charset="0"/>
                            </a:rPr>
                            <m:t>1∗</m:t>
                          </m:r>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e>
                      </m:d>
                      <m:r>
                        <a:rPr lang="en-US" i="1">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1∗</m:t>
                          </m:r>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m:t>
                              </m:r>
                            </m:sup>
                          </m:sSup>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0∗</m:t>
                          </m:r>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0</m:t>
                              </m:r>
                            </m:sup>
                          </m:sSup>
                        </m:e>
                      </m:d>
                      <m:r>
                        <a:rPr lang="en-US" i="1">
                          <a:latin typeface="Cambria Math" panose="02040503050406030204" pitchFamily="18" charset="0"/>
                        </a:rPr>
                        <m:t>=1</m:t>
                      </m:r>
                      <m:r>
                        <a:rPr lang="en-US" b="0" i="1" smtClean="0">
                          <a:latin typeface="Cambria Math" panose="02040503050406030204" pitchFamily="18" charset="0"/>
                        </a:rPr>
                        <m:t>2</m:t>
                      </m:r>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D871078E-C951-BD4E-B201-A8388C68568A}"/>
                  </a:ext>
                </a:extLst>
              </p:cNvPr>
              <p:cNvSpPr>
                <a:spLocks noGrp="1" noRot="1" noChangeAspect="1" noMove="1" noResize="1" noEditPoints="1" noAdjustHandles="1" noChangeArrowheads="1" noChangeShapeType="1" noTextEdit="1"/>
              </p:cNvSpPr>
              <p:nvPr>
                <p:ph idx="1"/>
              </p:nvPr>
            </p:nvSpPr>
            <p:spPr>
              <a:xfrm>
                <a:off x="457200" y="1600200"/>
                <a:ext cx="8229600" cy="4876800"/>
              </a:xfrm>
              <a:blipFill>
                <a:blip r:embed="rId3"/>
                <a:stretch>
                  <a:fillRect l="-772" t="-1039" r="-16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ACBAD68-6174-4042-B098-A43D360C5947}"/>
              </a:ext>
            </a:extLst>
          </p:cNvPr>
          <p:cNvGrpSpPr/>
          <p:nvPr/>
        </p:nvGrpSpPr>
        <p:grpSpPr>
          <a:xfrm>
            <a:off x="5119136" y="2974988"/>
            <a:ext cx="1952268" cy="1322407"/>
            <a:chOff x="4705068" y="2664434"/>
            <a:chExt cx="1952268" cy="1322407"/>
          </a:xfrm>
        </p:grpSpPr>
        <p:sp>
          <p:nvSpPr>
            <p:cNvPr id="4" name="TextBox 3">
              <a:extLst>
                <a:ext uri="{FF2B5EF4-FFF2-40B4-BE49-F238E27FC236}">
                  <a16:creationId xmlns:a16="http://schemas.microsoft.com/office/drawing/2014/main" id="{F7ACD6F2-A5AC-154E-B2C6-9C239269B5C5}"/>
                </a:ext>
              </a:extLst>
            </p:cNvPr>
            <p:cNvSpPr txBox="1"/>
            <p:nvPr/>
          </p:nvSpPr>
          <p:spPr>
            <a:xfrm>
              <a:off x="5151795" y="3463621"/>
              <a:ext cx="1505541" cy="523220"/>
            </a:xfrm>
            <a:prstGeom prst="rect">
              <a:avLst/>
            </a:prstGeom>
            <a:noFill/>
          </p:spPr>
          <p:txBody>
            <a:bodyPr wrap="none" rtlCol="0">
              <a:spAutoFit/>
            </a:bodyPr>
            <a:lstStyle/>
            <a:p>
              <a:pPr algn="ctr"/>
              <a:r>
                <a:rPr lang="en-US" sz="2800" dirty="0">
                  <a:solidFill>
                    <a:srgbClr val="003470"/>
                  </a:solidFill>
                </a:rPr>
                <a:t>0 “ones”</a:t>
              </a:r>
            </a:p>
          </p:txBody>
        </p:sp>
        <p:sp>
          <p:nvSpPr>
            <p:cNvPr id="5" name="Circular Arrow 4">
              <a:extLst>
                <a:ext uri="{FF2B5EF4-FFF2-40B4-BE49-F238E27FC236}">
                  <a16:creationId xmlns:a16="http://schemas.microsoft.com/office/drawing/2014/main" id="{376F74D3-32DB-BE4B-B6E3-BE72285C9CF0}"/>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a:extLst>
              <a:ext uri="{FF2B5EF4-FFF2-40B4-BE49-F238E27FC236}">
                <a16:creationId xmlns:a16="http://schemas.microsoft.com/office/drawing/2014/main" id="{13C9DC43-B095-E341-A10E-BD1DD7FFA1BC}"/>
              </a:ext>
            </a:extLst>
          </p:cNvPr>
          <p:cNvGrpSpPr/>
          <p:nvPr/>
        </p:nvGrpSpPr>
        <p:grpSpPr>
          <a:xfrm>
            <a:off x="2234823" y="2973608"/>
            <a:ext cx="1800311" cy="1323787"/>
            <a:chOff x="2683397" y="2663054"/>
            <a:chExt cx="1800311" cy="1323787"/>
          </a:xfrm>
        </p:grpSpPr>
        <p:sp>
          <p:nvSpPr>
            <p:cNvPr id="6" name="TextBox 5">
              <a:extLst>
                <a:ext uri="{FF2B5EF4-FFF2-40B4-BE49-F238E27FC236}">
                  <a16:creationId xmlns:a16="http://schemas.microsoft.com/office/drawing/2014/main" id="{B61EE5D2-ECEE-D643-B036-CFD69F7A2088}"/>
                </a:ext>
              </a:extLst>
            </p:cNvPr>
            <p:cNvSpPr txBox="1"/>
            <p:nvPr/>
          </p:nvSpPr>
          <p:spPr>
            <a:xfrm>
              <a:off x="2683397" y="3463621"/>
              <a:ext cx="1505541" cy="523220"/>
            </a:xfrm>
            <a:prstGeom prst="rect">
              <a:avLst/>
            </a:prstGeom>
            <a:noFill/>
          </p:spPr>
          <p:txBody>
            <a:bodyPr wrap="none" rtlCol="0">
              <a:spAutoFit/>
            </a:bodyPr>
            <a:lstStyle/>
            <a:p>
              <a:pPr algn="ctr"/>
              <a:r>
                <a:rPr lang="en-US" sz="2800" dirty="0">
                  <a:solidFill>
                    <a:srgbClr val="003470"/>
                  </a:solidFill>
                </a:rPr>
                <a:t>1 “eight”</a:t>
              </a:r>
            </a:p>
          </p:txBody>
        </p:sp>
        <p:sp>
          <p:nvSpPr>
            <p:cNvPr id="7" name="Circular Arrow 6">
              <a:extLst>
                <a:ext uri="{FF2B5EF4-FFF2-40B4-BE49-F238E27FC236}">
                  <a16:creationId xmlns:a16="http://schemas.microsoft.com/office/drawing/2014/main" id="{772A1373-7BF6-1A41-AF30-337AE9BBA959}"/>
                </a:ext>
              </a:extLst>
            </p:cNvPr>
            <p:cNvSpPr/>
            <p:nvPr/>
          </p:nvSpPr>
          <p:spPr>
            <a:xfrm flipV="1">
              <a:off x="3284211" y="266305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0" name="Group 9">
            <a:extLst>
              <a:ext uri="{FF2B5EF4-FFF2-40B4-BE49-F238E27FC236}">
                <a16:creationId xmlns:a16="http://schemas.microsoft.com/office/drawing/2014/main" id="{C1D1B00E-F6E0-404A-A86D-5C45FD0A5B3D}"/>
              </a:ext>
            </a:extLst>
          </p:cNvPr>
          <p:cNvGrpSpPr/>
          <p:nvPr/>
        </p:nvGrpSpPr>
        <p:grpSpPr>
          <a:xfrm>
            <a:off x="2683735" y="2559564"/>
            <a:ext cx="1756045" cy="2281240"/>
            <a:chOff x="2763548" y="1705601"/>
            <a:chExt cx="1756045" cy="2281240"/>
          </a:xfrm>
        </p:grpSpPr>
        <p:sp>
          <p:nvSpPr>
            <p:cNvPr id="11" name="TextBox 10">
              <a:extLst>
                <a:ext uri="{FF2B5EF4-FFF2-40B4-BE49-F238E27FC236}">
                  <a16:creationId xmlns:a16="http://schemas.microsoft.com/office/drawing/2014/main" id="{27F8D9C5-3096-2349-BEB4-19358F3456AC}"/>
                </a:ext>
              </a:extLst>
            </p:cNvPr>
            <p:cNvSpPr txBox="1"/>
            <p:nvPr/>
          </p:nvSpPr>
          <p:spPr>
            <a:xfrm>
              <a:off x="2763548" y="3463621"/>
              <a:ext cx="1345240" cy="523220"/>
            </a:xfrm>
            <a:prstGeom prst="rect">
              <a:avLst/>
            </a:prstGeom>
            <a:noFill/>
          </p:spPr>
          <p:txBody>
            <a:bodyPr wrap="none" rtlCol="0">
              <a:spAutoFit/>
            </a:bodyPr>
            <a:lstStyle/>
            <a:p>
              <a:pPr algn="ctr"/>
              <a:r>
                <a:rPr lang="en-US" sz="2800" dirty="0">
                  <a:solidFill>
                    <a:srgbClr val="003470"/>
                  </a:solidFill>
                </a:rPr>
                <a:t>1 “four”</a:t>
              </a:r>
            </a:p>
          </p:txBody>
        </p:sp>
        <p:sp>
          <p:nvSpPr>
            <p:cNvPr id="12" name="Circular Arrow 11">
              <a:extLst>
                <a:ext uri="{FF2B5EF4-FFF2-40B4-BE49-F238E27FC236}">
                  <a16:creationId xmlns:a16="http://schemas.microsoft.com/office/drawing/2014/main" id="{0B319269-5527-0745-9BD0-7BC6CD01BA6F}"/>
                </a:ext>
              </a:extLst>
            </p:cNvPr>
            <p:cNvSpPr/>
            <p:nvPr/>
          </p:nvSpPr>
          <p:spPr>
            <a:xfrm flipV="1">
              <a:off x="2916878" y="1705601"/>
              <a:ext cx="1602715" cy="2072900"/>
            </a:xfrm>
            <a:prstGeom prst="circularArrow">
              <a:avLst>
                <a:gd name="adj1" fmla="val 1411"/>
                <a:gd name="adj2" fmla="val 1394540"/>
                <a:gd name="adj3" fmla="val 20880751"/>
                <a:gd name="adj4" fmla="val 17540008"/>
                <a:gd name="adj5" fmla="val 5680"/>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a:extLst>
              <a:ext uri="{FF2B5EF4-FFF2-40B4-BE49-F238E27FC236}">
                <a16:creationId xmlns:a16="http://schemas.microsoft.com/office/drawing/2014/main" id="{C309956B-2A96-7642-A788-DACD28468F45}"/>
              </a:ext>
            </a:extLst>
          </p:cNvPr>
          <p:cNvGrpSpPr/>
          <p:nvPr/>
        </p:nvGrpSpPr>
        <p:grpSpPr>
          <a:xfrm>
            <a:off x="4702621" y="2559564"/>
            <a:ext cx="1993091" cy="2281240"/>
            <a:chOff x="2916878" y="1705601"/>
            <a:chExt cx="1993091" cy="2281240"/>
          </a:xfrm>
        </p:grpSpPr>
        <p:sp>
          <p:nvSpPr>
            <p:cNvPr id="14" name="TextBox 13">
              <a:extLst>
                <a:ext uri="{FF2B5EF4-FFF2-40B4-BE49-F238E27FC236}">
                  <a16:creationId xmlns:a16="http://schemas.microsoft.com/office/drawing/2014/main" id="{7D91A412-A116-7048-8B0D-EDC1F521D881}"/>
                </a:ext>
              </a:extLst>
            </p:cNvPr>
            <p:cNvSpPr txBox="1"/>
            <p:nvPr/>
          </p:nvSpPr>
          <p:spPr>
            <a:xfrm>
              <a:off x="3446107" y="3463621"/>
              <a:ext cx="1463862" cy="523220"/>
            </a:xfrm>
            <a:prstGeom prst="rect">
              <a:avLst/>
            </a:prstGeom>
            <a:noFill/>
          </p:spPr>
          <p:txBody>
            <a:bodyPr wrap="none" rtlCol="0">
              <a:spAutoFit/>
            </a:bodyPr>
            <a:lstStyle/>
            <a:p>
              <a:pPr algn="ctr"/>
              <a:r>
                <a:rPr lang="en-US" sz="2800" dirty="0">
                  <a:solidFill>
                    <a:srgbClr val="003470"/>
                  </a:solidFill>
                </a:rPr>
                <a:t>0 “twos”</a:t>
              </a:r>
            </a:p>
          </p:txBody>
        </p:sp>
        <p:sp>
          <p:nvSpPr>
            <p:cNvPr id="15" name="Circular Arrow 14">
              <a:extLst>
                <a:ext uri="{FF2B5EF4-FFF2-40B4-BE49-F238E27FC236}">
                  <a16:creationId xmlns:a16="http://schemas.microsoft.com/office/drawing/2014/main" id="{6852BAD4-45C4-5A4C-BC80-0477DE218EB8}"/>
                </a:ext>
              </a:extLst>
            </p:cNvPr>
            <p:cNvSpPr/>
            <p:nvPr/>
          </p:nvSpPr>
          <p:spPr>
            <a:xfrm flipH="1" flipV="1">
              <a:off x="2916878" y="1705601"/>
              <a:ext cx="1602715" cy="2072900"/>
            </a:xfrm>
            <a:prstGeom prst="circularArrow">
              <a:avLst>
                <a:gd name="adj1" fmla="val 1411"/>
                <a:gd name="adj2" fmla="val 1394540"/>
                <a:gd name="adj3" fmla="val 20880751"/>
                <a:gd name="adj4" fmla="val 17540008"/>
                <a:gd name="adj5" fmla="val 5680"/>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215218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4E5C-3FD5-6D46-ADFD-5498DBD7A5EE}"/>
              </a:ext>
            </a:extLst>
          </p:cNvPr>
          <p:cNvSpPr>
            <a:spLocks noGrp="1"/>
          </p:cNvSpPr>
          <p:nvPr>
            <p:ph type="title"/>
          </p:nvPr>
        </p:nvSpPr>
        <p:spPr/>
        <p:txBody>
          <a:bodyPr/>
          <a:lstStyle/>
          <a:p>
            <a:r>
              <a:rPr lang="en-US" dirty="0"/>
              <a:t>How much can we represent?</a:t>
            </a:r>
          </a:p>
        </p:txBody>
      </p:sp>
      <p:sp>
        <p:nvSpPr>
          <p:cNvPr id="3" name="Content Placeholder 2">
            <a:extLst>
              <a:ext uri="{FF2B5EF4-FFF2-40B4-BE49-F238E27FC236}">
                <a16:creationId xmlns:a16="http://schemas.microsoft.com/office/drawing/2014/main" id="{3D4F6E15-4037-DF4B-8CFD-877EC91E55FC}"/>
              </a:ext>
            </a:extLst>
          </p:cNvPr>
          <p:cNvSpPr>
            <a:spLocks noGrp="1"/>
          </p:cNvSpPr>
          <p:nvPr>
            <p:ph idx="1"/>
          </p:nvPr>
        </p:nvSpPr>
        <p:spPr/>
        <p:txBody>
          <a:bodyPr/>
          <a:lstStyle/>
          <a:p>
            <a:r>
              <a:rPr lang="en-US" dirty="0"/>
              <a:t>With 8 bits*, we can represent the numbers 0 to 255 	       </a:t>
            </a:r>
            <a:r>
              <a:rPr lang="en-US" sz="1600" dirty="0"/>
              <a:t>*8 bits is called a “byte”</a:t>
            </a:r>
          </a:p>
          <a:p>
            <a:r>
              <a:rPr lang="en-US" dirty="0"/>
              <a:t>With 32 bits, we can represent numbers </a:t>
            </a:r>
            <a:r>
              <a:rPr lang="en-US" b="1" dirty="0"/>
              <a:t>&gt; 4 billion</a:t>
            </a:r>
          </a:p>
          <a:p>
            <a:r>
              <a:rPr lang="en-US" dirty="0"/>
              <a:t>With 266 bits, we can represent </a:t>
            </a:r>
            <a:r>
              <a:rPr lang="en-US" b="1" dirty="0"/>
              <a:t>more unique numbers</a:t>
            </a:r>
            <a:r>
              <a:rPr lang="en-US" dirty="0"/>
              <a:t> than there are believed to be </a:t>
            </a:r>
            <a:r>
              <a:rPr lang="en-US" b="1" dirty="0"/>
              <a:t>atoms in the universe</a:t>
            </a:r>
            <a:endParaRPr lang="en-US" dirty="0"/>
          </a:p>
        </p:txBody>
      </p:sp>
    </p:spTree>
    <p:extLst>
      <p:ext uri="{BB962C8B-B14F-4D97-AF65-F5344CB8AC3E}">
        <p14:creationId xmlns:p14="http://schemas.microsoft.com/office/powerpoint/2010/main" val="2868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D2F1B-F44B-D149-B981-B8DB79840EC8}"/>
              </a:ext>
            </a:extLst>
          </p:cNvPr>
          <p:cNvSpPr>
            <a:spLocks noGrp="1"/>
          </p:cNvSpPr>
          <p:nvPr>
            <p:ph type="title"/>
          </p:nvPr>
        </p:nvSpPr>
        <p:spPr/>
        <p:txBody>
          <a:bodyPr/>
          <a:lstStyle/>
          <a:p>
            <a:r>
              <a:rPr lang="en-US" dirty="0"/>
              <a:t>Binary images?</a:t>
            </a:r>
          </a:p>
        </p:txBody>
      </p:sp>
      <p:pic>
        <p:nvPicPr>
          <p:cNvPr id="4" name="Picture 3">
            <a:extLst>
              <a:ext uri="{FF2B5EF4-FFF2-40B4-BE49-F238E27FC236}">
                <a16:creationId xmlns:a16="http://schemas.microsoft.com/office/drawing/2014/main" id="{D1679BE8-9710-7546-860E-2B8AEAF71A64}"/>
              </a:ext>
            </a:extLst>
          </p:cNvPr>
          <p:cNvPicPr>
            <a:picLocks noChangeAspect="1"/>
          </p:cNvPicPr>
          <p:nvPr/>
        </p:nvPicPr>
        <p:blipFill>
          <a:blip r:embed="rId3"/>
          <a:stretch>
            <a:fillRect/>
          </a:stretch>
        </p:blipFill>
        <p:spPr>
          <a:xfrm>
            <a:off x="681766" y="1567825"/>
            <a:ext cx="7780467" cy="4591436"/>
          </a:xfrm>
          <a:prstGeom prst="rect">
            <a:avLst/>
          </a:prstGeom>
          <a:ln>
            <a:solidFill>
              <a:srgbClr val="003470"/>
            </a:solidFill>
          </a:ln>
        </p:spPr>
      </p:pic>
      <p:sp>
        <p:nvSpPr>
          <p:cNvPr id="6" name="Content Placeholder 2">
            <a:extLst>
              <a:ext uri="{FF2B5EF4-FFF2-40B4-BE49-F238E27FC236}">
                <a16:creationId xmlns:a16="http://schemas.microsoft.com/office/drawing/2014/main" id="{8D40F5C7-E199-EB46-B903-90A5E206BFE4}"/>
              </a:ext>
            </a:extLst>
          </p:cNvPr>
          <p:cNvSpPr>
            <a:spLocks noGrp="1"/>
          </p:cNvSpPr>
          <p:nvPr>
            <p:ph idx="1"/>
          </p:nvPr>
        </p:nvSpPr>
        <p:spPr>
          <a:xfrm>
            <a:off x="457200" y="1932316"/>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[0,1]</a:t>
            </a:r>
          </a:p>
        </p:txBody>
      </p:sp>
    </p:spTree>
    <p:extLst>
      <p:ext uri="{BB962C8B-B14F-4D97-AF65-F5344CB8AC3E}">
        <p14:creationId xmlns:p14="http://schemas.microsoft.com/office/powerpoint/2010/main" val="409383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4F9B-F2B3-8946-A6DC-A86F4887F0AD}"/>
              </a:ext>
            </a:extLst>
          </p:cNvPr>
          <p:cNvSpPr>
            <a:spLocks noGrp="1"/>
          </p:cNvSpPr>
          <p:nvPr>
            <p:ph type="title"/>
          </p:nvPr>
        </p:nvSpPr>
        <p:spPr/>
        <p:txBody>
          <a:bodyPr/>
          <a:lstStyle/>
          <a:p>
            <a:r>
              <a:rPr lang="en-US" dirty="0"/>
              <a:t>Greyscale images?</a:t>
            </a:r>
          </a:p>
        </p:txBody>
      </p:sp>
      <p:pic>
        <p:nvPicPr>
          <p:cNvPr id="5" name="Picture 4">
            <a:extLst>
              <a:ext uri="{FF2B5EF4-FFF2-40B4-BE49-F238E27FC236}">
                <a16:creationId xmlns:a16="http://schemas.microsoft.com/office/drawing/2014/main" id="{06F70BFE-DF51-2A4C-A2FD-BCFB1555AD60}"/>
              </a:ext>
            </a:extLst>
          </p:cNvPr>
          <p:cNvPicPr>
            <a:picLocks noChangeAspect="1"/>
          </p:cNvPicPr>
          <p:nvPr/>
        </p:nvPicPr>
        <p:blipFill rotWithShape="1">
          <a:blip r:embed="rId3"/>
          <a:srcRect l="9883" t="21971" r="24103" b="8774"/>
          <a:stretch/>
        </p:blipFill>
        <p:spPr>
          <a:xfrm>
            <a:off x="681766" y="1567825"/>
            <a:ext cx="7780467" cy="4591436"/>
          </a:xfrm>
          <a:prstGeom prst="rect">
            <a:avLst/>
          </a:prstGeom>
          <a:ln>
            <a:solidFill>
              <a:srgbClr val="003470"/>
            </a:solidFill>
          </a:ln>
        </p:spPr>
      </p:pic>
      <p:sp>
        <p:nvSpPr>
          <p:cNvPr id="7" name="Content Placeholder 2">
            <a:extLst>
              <a:ext uri="{FF2B5EF4-FFF2-40B4-BE49-F238E27FC236}">
                <a16:creationId xmlns:a16="http://schemas.microsoft.com/office/drawing/2014/main" id="{0451C82C-D5EE-7A4B-90C4-41575DBAE927}"/>
              </a:ext>
            </a:extLst>
          </p:cNvPr>
          <p:cNvSpPr>
            <a:spLocks noGrp="1"/>
          </p:cNvSpPr>
          <p:nvPr>
            <p:ph idx="1"/>
          </p:nvPr>
        </p:nvSpPr>
        <p:spPr>
          <a:xfrm>
            <a:off x="457200" y="1932316"/>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[0:255]</a:t>
            </a:r>
          </a:p>
        </p:txBody>
      </p:sp>
    </p:spTree>
    <p:extLst>
      <p:ext uri="{BB962C8B-B14F-4D97-AF65-F5344CB8AC3E}">
        <p14:creationId xmlns:p14="http://schemas.microsoft.com/office/powerpoint/2010/main" val="1821409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961826-61A9-7C42-8B3E-F8C512D347AA}"/>
              </a:ext>
            </a:extLst>
          </p:cNvPr>
          <p:cNvPicPr>
            <a:picLocks noChangeAspect="1"/>
          </p:cNvPicPr>
          <p:nvPr/>
        </p:nvPicPr>
        <p:blipFill rotWithShape="1">
          <a:blip r:embed="rId3"/>
          <a:srcRect t="15343"/>
          <a:stretch/>
        </p:blipFill>
        <p:spPr>
          <a:xfrm>
            <a:off x="681765" y="1219199"/>
            <a:ext cx="7780467" cy="4940061"/>
          </a:xfrm>
          <a:prstGeom prst="rect">
            <a:avLst/>
          </a:prstGeom>
          <a:ln>
            <a:solidFill>
              <a:srgbClr val="003470"/>
            </a:solidFill>
          </a:ln>
        </p:spPr>
      </p:pic>
      <p:sp>
        <p:nvSpPr>
          <p:cNvPr id="2" name="Title 1">
            <a:extLst>
              <a:ext uri="{FF2B5EF4-FFF2-40B4-BE49-F238E27FC236}">
                <a16:creationId xmlns:a16="http://schemas.microsoft.com/office/drawing/2014/main" id="{1E0A4012-6BF8-0442-AE3E-CBDE3F6EF2AB}"/>
              </a:ext>
            </a:extLst>
          </p:cNvPr>
          <p:cNvSpPr>
            <a:spLocks noGrp="1"/>
          </p:cNvSpPr>
          <p:nvPr>
            <p:ph type="title"/>
          </p:nvPr>
        </p:nvSpPr>
        <p:spPr/>
        <p:txBody>
          <a:bodyPr/>
          <a:lstStyle/>
          <a:p>
            <a:r>
              <a:rPr lang="en-US" dirty="0"/>
              <a:t>What about color?</a:t>
            </a:r>
          </a:p>
        </p:txBody>
      </p:sp>
      <p:sp>
        <p:nvSpPr>
          <p:cNvPr id="3" name="Content Placeholder 2">
            <a:extLst>
              <a:ext uri="{FF2B5EF4-FFF2-40B4-BE49-F238E27FC236}">
                <a16:creationId xmlns:a16="http://schemas.microsoft.com/office/drawing/2014/main" id="{068BB615-B683-3E4C-8DDE-4C2E089C6B2F}"/>
              </a:ext>
            </a:extLst>
          </p:cNvPr>
          <p:cNvSpPr>
            <a:spLocks noGrp="1"/>
          </p:cNvSpPr>
          <p:nvPr>
            <p:ph idx="1"/>
          </p:nvPr>
        </p:nvSpPr>
        <p:spPr>
          <a:xfrm>
            <a:off x="457200" y="1932316"/>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a:t>
            </a:r>
            <a:r>
              <a:rPr lang="en-US" sz="3600" dirty="0">
                <a:solidFill>
                  <a:srgbClr val="C00000"/>
                </a:solidFill>
                <a:latin typeface="Courier" pitchFamily="2" charset="0"/>
              </a:rPr>
              <a:t>0:255</a:t>
            </a:r>
            <a:r>
              <a:rPr lang="en-US" sz="3600" dirty="0">
                <a:latin typeface="Courier" pitchFamily="2" charset="0"/>
              </a:rPr>
              <a:t>], [</a:t>
            </a:r>
            <a:r>
              <a:rPr lang="en-US" sz="3600" dirty="0">
                <a:solidFill>
                  <a:srgbClr val="00B050"/>
                </a:solidFill>
                <a:latin typeface="Courier" pitchFamily="2" charset="0"/>
              </a:rPr>
              <a:t>0:255</a:t>
            </a:r>
            <a:r>
              <a:rPr lang="en-US" sz="3600" dirty="0">
                <a:latin typeface="Courier" pitchFamily="2" charset="0"/>
              </a:rPr>
              <a:t>], [</a:t>
            </a:r>
            <a:r>
              <a:rPr lang="en-US" sz="3600" dirty="0">
                <a:solidFill>
                  <a:srgbClr val="00B0F0"/>
                </a:solidFill>
                <a:latin typeface="Courier" pitchFamily="2" charset="0"/>
              </a:rPr>
              <a:t>0:255</a:t>
            </a:r>
            <a:r>
              <a:rPr lang="en-US" sz="3600" dirty="0">
                <a:latin typeface="Courier" pitchFamily="2" charset="0"/>
              </a:rPr>
              <a:t>])</a:t>
            </a:r>
          </a:p>
        </p:txBody>
      </p:sp>
    </p:spTree>
    <p:extLst>
      <p:ext uri="{BB962C8B-B14F-4D97-AF65-F5344CB8AC3E}">
        <p14:creationId xmlns:p14="http://schemas.microsoft.com/office/powerpoint/2010/main" val="921743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E69C-5CA3-D14A-A969-830D1C847DBA}"/>
              </a:ext>
            </a:extLst>
          </p:cNvPr>
          <p:cNvSpPr>
            <a:spLocks noGrp="1"/>
          </p:cNvSpPr>
          <p:nvPr>
            <p:ph type="title"/>
          </p:nvPr>
        </p:nvSpPr>
        <p:spPr/>
        <p:txBody>
          <a:bodyPr/>
          <a:lstStyle/>
          <a:p>
            <a:r>
              <a:rPr lang="en-US" dirty="0"/>
              <a:t>The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1CA55-4E85-EF40-8ADD-DB1A4970EFB9}"/>
                  </a:ext>
                </a:extLst>
              </p:cNvPr>
              <p:cNvSpPr>
                <a:spLocks noGrp="1"/>
              </p:cNvSpPr>
              <p:nvPr>
                <p:ph idx="1"/>
              </p:nvPr>
            </p:nvSpPr>
            <p:spPr/>
            <p:txBody>
              <a:bodyPr/>
              <a:lstStyle/>
              <a:p>
                <a:r>
                  <a:rPr lang="en-US" dirty="0"/>
                  <a:t>Smartphone camera (8 megapixels): 3296 x 2472 pixels</a:t>
                </a:r>
              </a:p>
              <a:p>
                <a:pPr lvl="1"/>
                <a:r>
                  <a:rPr lang="en-US" dirty="0"/>
                  <a:t>each requires 4 bytes to represent RGB + opacity</a:t>
                </a:r>
              </a:p>
              <a:p>
                <a:pPr lvl="1"/>
                <a:r>
                  <a:rPr lang="en-US" dirty="0"/>
                  <a:t>32,590,848 bits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4MB (1MB = 1024 bytes, 1 byte = 8 bits)</a:t>
                </a:r>
              </a:p>
              <a:p>
                <a:pPr lvl="1"/>
                <a:endParaRPr lang="en-US" dirty="0"/>
              </a:p>
              <a:p>
                <a:r>
                  <a:rPr lang="en-US" dirty="0"/>
                  <a:t>HD video: 1920 x 1080 pixels, 30fps</a:t>
                </a:r>
              </a:p>
              <a:p>
                <a:pPr lvl="1"/>
                <a:r>
                  <a:rPr lang="en-US" dirty="0"/>
                  <a:t>5 minutes of video = 300 seconds = 9000 frames</a:t>
                </a:r>
              </a:p>
              <a:p>
                <a:pPr lvl="1"/>
                <a:r>
                  <a:rPr lang="en-US" dirty="0"/>
                  <a:t>2,073,600 bits per frame</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2.33GB (1GB = 1024MB)</a:t>
                </a:r>
              </a:p>
            </p:txBody>
          </p:sp>
        </mc:Choice>
        <mc:Fallback xmlns="">
          <p:sp>
            <p:nvSpPr>
              <p:cNvPr id="3" name="Content Placeholder 2">
                <a:extLst>
                  <a:ext uri="{FF2B5EF4-FFF2-40B4-BE49-F238E27FC236}">
                    <a16:creationId xmlns:a16="http://schemas.microsoft.com/office/drawing/2014/main" id="{6FD1CA55-4E85-EF40-8ADD-DB1A4970EFB9}"/>
                  </a:ext>
                </a:extLst>
              </p:cNvPr>
              <p:cNvSpPr>
                <a:spLocks noGrp="1" noRot="1" noChangeAspect="1" noMove="1" noResize="1" noEditPoints="1" noAdjustHandles="1" noChangeArrowheads="1" noChangeShapeType="1" noTextEdit="1"/>
              </p:cNvSpPr>
              <p:nvPr>
                <p:ph idx="1"/>
              </p:nvPr>
            </p:nvSpPr>
            <p:spPr>
              <a:blipFill>
                <a:blip r:embed="rId3"/>
                <a:stretch>
                  <a:fillRect l="-772" t="-10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32382B-2389-9B4B-8E3C-AE4767E60173}"/>
              </a:ext>
            </a:extLst>
          </p:cNvPr>
          <p:cNvSpPr txBox="1"/>
          <p:nvPr/>
        </p:nvSpPr>
        <p:spPr>
          <a:xfrm>
            <a:off x="5308600" y="73744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87693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7D35-DB41-3845-8AF0-FEA3D8235FF8}"/>
              </a:ext>
            </a:extLst>
          </p:cNvPr>
          <p:cNvSpPr>
            <a:spLocks noGrp="1"/>
          </p:cNvSpPr>
          <p:nvPr>
            <p:ph type="title"/>
          </p:nvPr>
        </p:nvSpPr>
        <p:spPr/>
        <p:txBody>
          <a:bodyPr/>
          <a:lstStyle/>
          <a:p>
            <a:r>
              <a:rPr lang="en-US" dirty="0"/>
              <a:t>The good news</a:t>
            </a:r>
          </a:p>
        </p:txBody>
      </p:sp>
      <p:sp>
        <p:nvSpPr>
          <p:cNvPr id="8" name="Content Placeholder 7">
            <a:extLst>
              <a:ext uri="{FF2B5EF4-FFF2-40B4-BE49-F238E27FC236}">
                <a16:creationId xmlns:a16="http://schemas.microsoft.com/office/drawing/2014/main" id="{4BDA7048-EDE1-3444-81BF-F113292AD78E}"/>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“High level” programming languages like Python mean we don’t have to write in “low level” binary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Instead, we write statements like:</a:t>
            </a:r>
          </a:p>
          <a:p>
            <a:pPr marL="0" indent="0" algn="ctr">
              <a:buNone/>
            </a:pPr>
            <a:endParaRPr lang="en-US" sz="3600" dirty="0">
              <a:latin typeface="Courier" pitchFamily="2" charset="0"/>
            </a:endParaRPr>
          </a:p>
          <a:p>
            <a:pPr marL="0" indent="0" algn="ctr">
              <a:buNone/>
            </a:pPr>
            <a:r>
              <a:rPr lang="en-US" sz="3600" dirty="0">
                <a:latin typeface="Courier" pitchFamily="2" charset="0"/>
              </a:rPr>
              <a:t>print(“hello”)</a:t>
            </a:r>
          </a:p>
        </p:txBody>
      </p:sp>
    </p:spTree>
    <p:extLst>
      <p:ext uri="{BB962C8B-B14F-4D97-AF65-F5344CB8AC3E}">
        <p14:creationId xmlns:p14="http://schemas.microsoft.com/office/powerpoint/2010/main" val="3857670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FEE4-7C32-7B4B-B0D2-3AEDF1BFEBEB}"/>
              </a:ext>
            </a:extLst>
          </p:cNvPr>
          <p:cNvSpPr>
            <a:spLocks noGrp="1"/>
          </p:cNvSpPr>
          <p:nvPr>
            <p:ph type="title"/>
          </p:nvPr>
        </p:nvSpPr>
        <p:spPr/>
        <p:txBody>
          <a:bodyPr/>
          <a:lstStyle/>
          <a:p>
            <a:r>
              <a:rPr lang="en-US" dirty="0"/>
              <a:t>Overview of the next week</a:t>
            </a:r>
          </a:p>
        </p:txBody>
      </p:sp>
      <p:sp>
        <p:nvSpPr>
          <p:cNvPr id="3" name="Content Placeholder 2">
            <a:extLst>
              <a:ext uri="{FF2B5EF4-FFF2-40B4-BE49-F238E27FC236}">
                <a16:creationId xmlns:a16="http://schemas.microsoft.com/office/drawing/2014/main" id="{51B15B75-1E22-744D-8730-4E4A515F24AA}"/>
              </a:ext>
            </a:extLst>
          </p:cNvPr>
          <p:cNvSpPr>
            <a:spLocks noGrp="1"/>
          </p:cNvSpPr>
          <p:nvPr>
            <p:ph idx="1"/>
          </p:nvPr>
        </p:nvSpPr>
        <p:spPr/>
        <p:txBody>
          <a:bodyPr/>
          <a:lstStyle/>
          <a:p>
            <a:pPr>
              <a:buFont typeface="Wingdings" pitchFamily="2" charset="2"/>
              <a:buChar char="ü"/>
            </a:pPr>
            <a:r>
              <a:rPr lang="en-US" dirty="0">
                <a:solidFill>
                  <a:schemeClr val="bg1">
                    <a:lumMod val="65000"/>
                  </a:schemeClr>
                </a:solidFill>
              </a:rPr>
              <a:t>Crash course in computers</a:t>
            </a:r>
          </a:p>
          <a:p>
            <a:pPr lvl="1">
              <a:buFont typeface="Wingdings" pitchFamily="2" charset="2"/>
              <a:buChar char="ü"/>
            </a:pPr>
            <a:r>
              <a:rPr lang="en-US" dirty="0">
                <a:solidFill>
                  <a:schemeClr val="bg1">
                    <a:lumMod val="65000"/>
                  </a:schemeClr>
                </a:solidFill>
              </a:rPr>
              <a:t>A little history</a:t>
            </a:r>
          </a:p>
          <a:p>
            <a:pPr lvl="1">
              <a:buFont typeface="Wingdings" pitchFamily="2" charset="2"/>
              <a:buChar char="ü"/>
            </a:pPr>
            <a:r>
              <a:rPr lang="en-US" dirty="0">
                <a:solidFill>
                  <a:schemeClr val="bg1">
                    <a:lumMod val="65000"/>
                  </a:schemeClr>
                </a:solidFill>
              </a:rPr>
              <a:t>4 key components</a:t>
            </a:r>
          </a:p>
          <a:p>
            <a:pPr lvl="1">
              <a:buFont typeface="Wingdings" pitchFamily="2" charset="2"/>
              <a:buChar char="ü"/>
            </a:pPr>
            <a:r>
              <a:rPr lang="en-US" dirty="0">
                <a:solidFill>
                  <a:schemeClr val="bg1">
                    <a:lumMod val="65000"/>
                  </a:schemeClr>
                </a:solidFill>
              </a:rPr>
              <a:t>Quick hardware demo</a:t>
            </a:r>
          </a:p>
          <a:p>
            <a:pPr lvl="1">
              <a:buFont typeface="Wingdings" pitchFamily="2" charset="2"/>
              <a:buChar char="ü"/>
            </a:pPr>
            <a:r>
              <a:rPr lang="en-US" dirty="0">
                <a:solidFill>
                  <a:schemeClr val="bg1">
                    <a:lumMod val="65000"/>
                  </a:schemeClr>
                </a:solidFill>
              </a:rPr>
              <a:t>Boolean logic</a:t>
            </a:r>
          </a:p>
          <a:p>
            <a:r>
              <a:rPr lang="en-US" dirty="0"/>
              <a:t>Introduction to Python</a:t>
            </a:r>
          </a:p>
          <a:p>
            <a:r>
              <a:rPr lang="en-US" dirty="0"/>
              <a:t>Lab: Getting Started with Python</a:t>
            </a:r>
          </a:p>
          <a:p>
            <a:r>
              <a:rPr lang="en-US" altLang="ko-KR" dirty="0"/>
              <a:t>Variables</a:t>
            </a:r>
            <a:r>
              <a:rPr lang="ko-KR" altLang="en-US" dirty="0"/>
              <a:t> </a:t>
            </a:r>
            <a:r>
              <a:rPr lang="en-US" altLang="ko-KR" dirty="0"/>
              <a:t>and</a:t>
            </a:r>
            <a:r>
              <a:rPr lang="ko-KR" altLang="en-US" dirty="0"/>
              <a:t> </a:t>
            </a:r>
            <a:r>
              <a:rPr lang="en-US" altLang="ko-KR" dirty="0"/>
              <a:t>User</a:t>
            </a:r>
            <a:r>
              <a:rPr lang="ko-KR" altLang="en-US" dirty="0"/>
              <a:t> </a:t>
            </a:r>
            <a:r>
              <a:rPr lang="en-US" altLang="ko-KR" dirty="0"/>
              <a:t>Input</a:t>
            </a:r>
          </a:p>
          <a:p>
            <a:r>
              <a:rPr lang="en-US" altLang="ko-KR" dirty="0"/>
              <a:t>Numbers</a:t>
            </a:r>
            <a:endParaRPr lang="en-US" dirty="0"/>
          </a:p>
        </p:txBody>
      </p:sp>
    </p:spTree>
    <p:extLst>
      <p:ext uri="{BB962C8B-B14F-4D97-AF65-F5344CB8AC3E}">
        <p14:creationId xmlns:p14="http://schemas.microsoft.com/office/powerpoint/2010/main" val="1854847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EF5A4-E3D3-7A4F-9563-B248647E3535}"/>
              </a:ext>
            </a:extLst>
          </p:cNvPr>
          <p:cNvSpPr>
            <a:spLocks noGrp="1"/>
          </p:cNvSpPr>
          <p:nvPr>
            <p:ph type="title"/>
          </p:nvPr>
        </p:nvSpPr>
        <p:spPr/>
        <p:txBody>
          <a:bodyPr/>
          <a:lstStyle/>
          <a:p>
            <a:r>
              <a:rPr lang="en-US" dirty="0"/>
              <a:t>Homework #1: how does it </a:t>
            </a:r>
            <a:r>
              <a:rPr lang="en-US" b="1" dirty="0"/>
              <a:t>do</a:t>
            </a:r>
            <a:r>
              <a:rPr lang="en-US" dirty="0"/>
              <a:t> that?</a:t>
            </a:r>
          </a:p>
        </p:txBody>
      </p:sp>
      <p:sp>
        <p:nvSpPr>
          <p:cNvPr id="3" name="Content Placeholder 2">
            <a:extLst>
              <a:ext uri="{FF2B5EF4-FFF2-40B4-BE49-F238E27FC236}">
                <a16:creationId xmlns:a16="http://schemas.microsoft.com/office/drawing/2014/main" id="{84AC38F1-0469-A449-8029-42C1E1BD23E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FA3ECD2-8997-994E-B815-1F16C1B5EF53}"/>
              </a:ext>
            </a:extLst>
          </p:cNvPr>
          <p:cNvPicPr>
            <a:picLocks noChangeAspect="1"/>
          </p:cNvPicPr>
          <p:nvPr/>
        </p:nvPicPr>
        <p:blipFill>
          <a:blip r:embed="rId3"/>
          <a:stretch>
            <a:fillRect/>
          </a:stretch>
        </p:blipFill>
        <p:spPr>
          <a:xfrm>
            <a:off x="1110343" y="1600200"/>
            <a:ext cx="6923314" cy="4534770"/>
          </a:xfrm>
          <a:prstGeom prst="rect">
            <a:avLst/>
          </a:prstGeom>
        </p:spPr>
      </p:pic>
    </p:spTree>
    <p:extLst>
      <p:ext uri="{BB962C8B-B14F-4D97-AF65-F5344CB8AC3E}">
        <p14:creationId xmlns:p14="http://schemas.microsoft.com/office/powerpoint/2010/main" val="3854216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748C1-0DDC-CD4F-9C35-E0061B9BB3E2}"/>
              </a:ext>
            </a:extLst>
          </p:cNvPr>
          <p:cNvSpPr>
            <a:spLocks noGrp="1"/>
          </p:cNvSpPr>
          <p:nvPr>
            <p:ph type="title"/>
          </p:nvPr>
        </p:nvSpPr>
        <p:spPr/>
        <p:txBody>
          <a:bodyPr/>
          <a:lstStyle/>
          <a:p>
            <a:r>
              <a:rPr lang="en-US" dirty="0"/>
              <a:t>Homework #1: how does it </a:t>
            </a:r>
            <a:r>
              <a:rPr lang="en-US" b="1" dirty="0"/>
              <a:t>do</a:t>
            </a:r>
            <a:r>
              <a:rPr lang="en-US" dirty="0"/>
              <a:t> that?</a:t>
            </a:r>
          </a:p>
        </p:txBody>
      </p:sp>
      <p:sp>
        <p:nvSpPr>
          <p:cNvPr id="3" name="Content Placeholder 2">
            <a:extLst>
              <a:ext uri="{FF2B5EF4-FFF2-40B4-BE49-F238E27FC236}">
                <a16:creationId xmlns:a16="http://schemas.microsoft.com/office/drawing/2014/main" id="{02C4B9C3-658B-2C4C-8CE9-CD53F1FDAA32}"/>
              </a:ext>
            </a:extLst>
          </p:cNvPr>
          <p:cNvSpPr>
            <a:spLocks noGrp="1"/>
          </p:cNvSpPr>
          <p:nvPr>
            <p:ph idx="1"/>
          </p:nvPr>
        </p:nvSpPr>
        <p:spPr/>
        <p:txBody>
          <a:bodyPr/>
          <a:lstStyle/>
          <a:p>
            <a:r>
              <a:rPr lang="en-US" dirty="0"/>
              <a:t>Over the next few days: </a:t>
            </a:r>
            <a:r>
              <a:rPr lang="en-US" b="1" dirty="0"/>
              <a:t>track your computation</a:t>
            </a:r>
          </a:p>
          <a:p>
            <a:pPr marL="238125" indent="0">
              <a:spcBef>
                <a:spcPts val="600"/>
              </a:spcBef>
              <a:buNone/>
            </a:pPr>
            <a:r>
              <a:rPr lang="en-US" sz="1800" dirty="0"/>
              <a:t>(laptop, tablet, smartphone, ATM, distance tracker on the treadmill,…)</a:t>
            </a:r>
          </a:p>
          <a:p>
            <a:r>
              <a:rPr lang="en-US" b="1" dirty="0"/>
              <a:t>Pay attention </a:t>
            </a:r>
            <a:r>
              <a:rPr lang="en-US" dirty="0"/>
              <a:t>to what you’re doing, and to what’s happening in response</a:t>
            </a:r>
          </a:p>
          <a:p>
            <a:r>
              <a:rPr lang="en-US" dirty="0"/>
              <a:t>Find one example where you </a:t>
            </a:r>
            <a:r>
              <a:rPr lang="en-US" b="1" dirty="0"/>
              <a:t>don’t know how it works</a:t>
            </a:r>
            <a:endParaRPr lang="en-US" dirty="0"/>
          </a:p>
          <a:p>
            <a:r>
              <a:rPr lang="en-US" dirty="0"/>
              <a:t>In a ~1 page reflection:</a:t>
            </a:r>
          </a:p>
          <a:p>
            <a:pPr lvl="1"/>
            <a:r>
              <a:rPr lang="en-US" dirty="0"/>
              <a:t>describe </a:t>
            </a:r>
            <a:r>
              <a:rPr lang="en-US" b="1" dirty="0"/>
              <a:t>what you were doing</a:t>
            </a:r>
          </a:p>
          <a:p>
            <a:pPr lvl="1"/>
            <a:r>
              <a:rPr lang="en-US" dirty="0"/>
              <a:t>describe the part you </a:t>
            </a:r>
            <a:r>
              <a:rPr lang="en-US" b="1" dirty="0"/>
              <a:t>don’t really understand</a:t>
            </a:r>
          </a:p>
          <a:p>
            <a:pPr lvl="1"/>
            <a:r>
              <a:rPr lang="en-US" dirty="0"/>
              <a:t>give your best explanation for </a:t>
            </a:r>
            <a:r>
              <a:rPr lang="en-US" b="1" dirty="0"/>
              <a:t>what you think is going on</a:t>
            </a:r>
          </a:p>
          <a:p>
            <a:r>
              <a:rPr lang="en-US" dirty="0"/>
              <a:t>Submit your </a:t>
            </a:r>
            <a:r>
              <a:rPr lang="en-US" b="1" dirty="0"/>
              <a:t>PDF</a:t>
            </a:r>
            <a:r>
              <a:rPr lang="en-US" dirty="0"/>
              <a:t> on Moodle by </a:t>
            </a:r>
            <a:r>
              <a:rPr lang="en-US" b="1" dirty="0"/>
              <a:t>11:55pm on Thursday</a:t>
            </a:r>
          </a:p>
          <a:p>
            <a:pPr lvl="1"/>
            <a:endParaRPr lang="en-US" dirty="0"/>
          </a:p>
        </p:txBody>
      </p:sp>
    </p:spTree>
    <p:extLst>
      <p:ext uri="{BB962C8B-B14F-4D97-AF65-F5344CB8AC3E}">
        <p14:creationId xmlns:p14="http://schemas.microsoft.com/office/powerpoint/2010/main" val="2546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2" end="2"/>
                                            </p:txEl>
                                          </p:spTgt>
                                        </p:tgtEl>
                                        <p:attrNameLst>
                                          <p:attrName>style.opacity</p:attrName>
                                        </p:attrNameLst>
                                      </p:cBhvr>
                                      <p:to>
                                        <p:strVal val="0.25"/>
                                      </p:to>
                                    </p:set>
                                    <p:animEffect filter="image" prLst="opacity: 0.25">
                                      <p:cBhvr rctx="IE">
                                        <p:cTn id="7" dur="indefinite"/>
                                        <p:tgtEl>
                                          <p:spTgt spid="3">
                                            <p:txEl>
                                              <p:pRg st="2" end="2"/>
                                            </p:txEl>
                                          </p:spTgt>
                                        </p:tgtEl>
                                      </p:cBhvr>
                                    </p:animEffect>
                                  </p:childTnLst>
                                </p:cTn>
                              </p:par>
                              <p:par>
                                <p:cTn id="8" presetID="9" presetClass="emph" presetSubtype="0" nodeType="withEffect">
                                  <p:stCondLst>
                                    <p:cond delay="0"/>
                                  </p:stCondLst>
                                  <p:childTnLst>
                                    <p:set>
                                      <p:cBhvr rctx="PPT">
                                        <p:cTn id="9" dur="indefinite"/>
                                        <p:tgtEl>
                                          <p:spTgt spid="3">
                                            <p:txEl>
                                              <p:pRg st="3" end="3"/>
                                            </p:txEl>
                                          </p:spTgt>
                                        </p:tgtEl>
                                        <p:attrNameLst>
                                          <p:attrName>style.opacity</p:attrName>
                                        </p:attrNameLst>
                                      </p:cBhvr>
                                      <p:to>
                                        <p:strVal val="0.25"/>
                                      </p:to>
                                    </p:set>
                                    <p:animEffect filter="image" prLst="opacity: 0.25">
                                      <p:cBhvr rctx="IE">
                                        <p:cTn id="10" dur="indefinite"/>
                                        <p:tgtEl>
                                          <p:spTgt spid="3">
                                            <p:txEl>
                                              <p:pRg st="3" end="3"/>
                                            </p:txEl>
                                          </p:spTgt>
                                        </p:tgtEl>
                                      </p:cBhvr>
                                    </p:animEffect>
                                  </p:childTnLst>
                                </p:cTn>
                              </p:par>
                              <p:par>
                                <p:cTn id="11" presetID="9" presetClass="emph" presetSubtype="0" nodeType="withEffect">
                                  <p:stCondLst>
                                    <p:cond delay="0"/>
                                  </p:stCondLst>
                                  <p:childTnLst>
                                    <p:set>
                                      <p:cBhvr rctx="PPT">
                                        <p:cTn id="12" dur="indefinite"/>
                                        <p:tgtEl>
                                          <p:spTgt spid="3">
                                            <p:txEl>
                                              <p:pRg st="4" end="4"/>
                                            </p:txEl>
                                          </p:spTgt>
                                        </p:tgtEl>
                                        <p:attrNameLst>
                                          <p:attrName>style.opacity</p:attrName>
                                        </p:attrNameLst>
                                      </p:cBhvr>
                                      <p:to>
                                        <p:strVal val="0.25"/>
                                      </p:to>
                                    </p:set>
                                    <p:animEffect filter="image" prLst="opacity: 0.25">
                                      <p:cBhvr rctx="IE">
                                        <p:cTn id="13" dur="indefinite"/>
                                        <p:tgtEl>
                                          <p:spTgt spid="3">
                                            <p:txEl>
                                              <p:pRg st="4" end="4"/>
                                            </p:txEl>
                                          </p:spTgt>
                                        </p:tgtEl>
                                      </p:cBhvr>
                                    </p:animEffect>
                                  </p:childTnLst>
                                </p:cTn>
                              </p:par>
                              <p:par>
                                <p:cTn id="14" presetID="9" presetClass="emph" presetSubtype="0" nodeType="withEffect">
                                  <p:stCondLst>
                                    <p:cond delay="0"/>
                                  </p:stCondLst>
                                  <p:childTnLst>
                                    <p:set>
                                      <p:cBhvr rctx="PPT">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par>
                                <p:cTn id="17" presetID="9" presetClass="emph" presetSubtype="0" nodeType="withEffect">
                                  <p:stCondLst>
                                    <p:cond delay="0"/>
                                  </p:stCondLst>
                                  <p:childTnLst>
                                    <p:set>
                                      <p:cBhvr rctx="PPT">
                                        <p:cTn id="18" dur="indefinite"/>
                                        <p:tgtEl>
                                          <p:spTgt spid="3">
                                            <p:txEl>
                                              <p:pRg st="6" end="6"/>
                                            </p:txEl>
                                          </p:spTgt>
                                        </p:tgtEl>
                                        <p:attrNameLst>
                                          <p:attrName>style.opacity</p:attrName>
                                        </p:attrNameLst>
                                      </p:cBhvr>
                                      <p:to>
                                        <p:strVal val="0.25"/>
                                      </p:to>
                                    </p:set>
                                    <p:animEffect filter="image" prLst="opacity: 0.25">
                                      <p:cBhvr rctx="IE">
                                        <p:cTn id="19" dur="indefinite"/>
                                        <p:tgtEl>
                                          <p:spTgt spid="3">
                                            <p:txEl>
                                              <p:pRg st="6" end="6"/>
                                            </p:txEl>
                                          </p:spTgt>
                                        </p:tgtEl>
                                      </p:cBhvr>
                                    </p:animEffect>
                                  </p:childTnLst>
                                </p:cTn>
                              </p:par>
                              <p:par>
                                <p:cTn id="20" presetID="9" presetClass="emph" presetSubtype="0" nodeType="withEffect">
                                  <p:stCondLst>
                                    <p:cond delay="0"/>
                                  </p:stCondLst>
                                  <p:childTnLst>
                                    <p:set>
                                      <p:cBhvr rctx="PPT">
                                        <p:cTn id="21" dur="indefinite"/>
                                        <p:tgtEl>
                                          <p:spTgt spid="3">
                                            <p:txEl>
                                              <p:pRg st="7" end="7"/>
                                            </p:txEl>
                                          </p:spTgt>
                                        </p:tgtEl>
                                        <p:attrNameLst>
                                          <p:attrName>style.opacity</p:attrName>
                                        </p:attrNameLst>
                                      </p:cBhvr>
                                      <p:to>
                                        <p:strVal val="0.25"/>
                                      </p:to>
                                    </p:set>
                                    <p:animEffect filter="image" prLst="opacity: 0.25">
                                      <p:cBhvr rctx="IE">
                                        <p:cTn id="22" dur="indefinite"/>
                                        <p:tgtEl>
                                          <p:spTgt spid="3">
                                            <p:txEl>
                                              <p:pRg st="7" end="7"/>
                                            </p:txEl>
                                          </p:spTgt>
                                        </p:tgtEl>
                                      </p:cBhvr>
                                    </p:animEffect>
                                  </p:childTnLst>
                                </p:cTn>
                              </p:par>
                              <p:par>
                                <p:cTn id="23" presetID="9" presetClass="emph" presetSubtype="0" nodeType="withEffect">
                                  <p:stCondLst>
                                    <p:cond delay="0"/>
                                  </p:stCondLst>
                                  <p:childTnLst>
                                    <p:set>
                                      <p:cBhvr rctx="PPT">
                                        <p:cTn id="24" dur="indefinite"/>
                                        <p:tgtEl>
                                          <p:spTgt spid="3">
                                            <p:txEl>
                                              <p:pRg st="8" end="8"/>
                                            </p:txEl>
                                          </p:spTgt>
                                        </p:tgtEl>
                                        <p:attrNameLst>
                                          <p:attrName>style.opacity</p:attrName>
                                        </p:attrNameLst>
                                      </p:cBhvr>
                                      <p:to>
                                        <p:strVal val="0.25"/>
                                      </p:to>
                                    </p:set>
                                    <p:animEffect filter="image" prLst="opacity: 0.25">
                                      <p:cBhvr rctx="IE">
                                        <p:cTn id="25" dur="indefinite"/>
                                        <p:tgtEl>
                                          <p:spTgt spid="3">
                                            <p:txEl>
                                              <p:pRg st="8" end="8"/>
                                            </p:txEl>
                                          </p:spTgt>
                                        </p:tgtEl>
                                      </p:cBhvr>
                                    </p:animEffect>
                                  </p:childTnLst>
                                </p:cTn>
                              </p:par>
                              <p:par>
                                <p:cTn id="26" presetID="9" presetClass="emph" presetSubtype="0" nodeType="withEffect">
                                  <p:stCondLst>
                                    <p:cond delay="0"/>
                                  </p:stCondLst>
                                  <p:childTnLst>
                                    <p:set>
                                      <p:cBhvr rctx="PPT">
                                        <p:cTn id="27" dur="indefinite"/>
                                        <p:tgtEl>
                                          <p:spTgt spid="3">
                                            <p:txEl>
                                              <p:pRg st="0" end="0"/>
                                            </p:txEl>
                                          </p:spTgt>
                                        </p:tgtEl>
                                        <p:attrNameLst>
                                          <p:attrName>style.opacity</p:attrName>
                                        </p:attrNameLst>
                                      </p:cBhvr>
                                      <p:to>
                                        <p:strVal val="1"/>
                                      </p:to>
                                    </p:set>
                                    <p:animEffect filter="image" prLst="opacity: 1">
                                      <p:cBhvr rctx="IE">
                                        <p:cTn id="28" dur="indefinite"/>
                                        <p:tgtEl>
                                          <p:spTgt spid="3">
                                            <p:txEl>
                                              <p:pRg st="0" end="0"/>
                                            </p:txEl>
                                          </p:spTgt>
                                        </p:tgtEl>
                                      </p:cBhvr>
                                    </p:animEffect>
                                  </p:childTnLst>
                                </p:cTn>
                              </p:par>
                              <p:par>
                                <p:cTn id="29" presetID="9" presetClass="emph" presetSubtype="0" nodeType="withEffect">
                                  <p:stCondLst>
                                    <p:cond delay="0"/>
                                  </p:stCondLst>
                                  <p:childTnLst>
                                    <p:set>
                                      <p:cBhvr rctx="PPT">
                                        <p:cTn id="30" dur="indefinite"/>
                                        <p:tgtEl>
                                          <p:spTgt spid="3">
                                            <p:txEl>
                                              <p:pRg st="1" end="1"/>
                                            </p:txEl>
                                          </p:spTgt>
                                        </p:tgtEl>
                                        <p:attrNameLst>
                                          <p:attrName>style.opacity</p:attrName>
                                        </p:attrNameLst>
                                      </p:cBhvr>
                                      <p:to>
                                        <p:strVal val="1"/>
                                      </p:to>
                                    </p:set>
                                    <p:animEffect filter="image" prLst="opacity: 1">
                                      <p:cBhvr rctx="IE">
                                        <p:cTn id="31" dur="indefinite"/>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rctx="PPT">
                                        <p:cTn id="35" dur="indefinite"/>
                                        <p:tgtEl>
                                          <p:spTgt spid="3">
                                            <p:txEl>
                                              <p:pRg st="2" end="2"/>
                                            </p:txEl>
                                          </p:spTgt>
                                        </p:tgtEl>
                                        <p:attrNameLst>
                                          <p:attrName>style.opacity</p:attrName>
                                        </p:attrNameLst>
                                      </p:cBhvr>
                                      <p:to>
                                        <p:strVal val="1"/>
                                      </p:to>
                                    </p:set>
                                    <p:animEffect filter="image" prLst="opacity: 1">
                                      <p:cBhvr rctx="IE">
                                        <p:cTn id="36" dur="indefinite"/>
                                        <p:tgtEl>
                                          <p:spTgt spid="3">
                                            <p:txEl>
                                              <p:pRg st="2" end="2"/>
                                            </p:txEl>
                                          </p:spTgt>
                                        </p:tgtEl>
                                      </p:cBhvr>
                                    </p:animEffect>
                                  </p:childTnLst>
                                </p:cTn>
                              </p:par>
                              <p:par>
                                <p:cTn id="37" presetID="9" presetClass="emph" presetSubtype="0" nodeType="withEffect">
                                  <p:stCondLst>
                                    <p:cond delay="0"/>
                                  </p:stCondLst>
                                  <p:childTnLst>
                                    <p:set>
                                      <p:cBhvr rctx="PPT">
                                        <p:cTn id="38" dur="indefinite"/>
                                        <p:tgtEl>
                                          <p:spTgt spid="3">
                                            <p:txEl>
                                              <p:pRg st="0" end="0"/>
                                            </p:txEl>
                                          </p:spTgt>
                                        </p:tgtEl>
                                        <p:attrNameLst>
                                          <p:attrName>style.opacity</p:attrName>
                                        </p:attrNameLst>
                                      </p:cBhvr>
                                      <p:to>
                                        <p:strVal val="0.25"/>
                                      </p:to>
                                    </p:set>
                                    <p:animEffect filter="image" prLst="opacity: 0.25">
                                      <p:cBhvr rctx="IE">
                                        <p:cTn id="39" dur="indefinite"/>
                                        <p:tgtEl>
                                          <p:spTgt spid="3">
                                            <p:txEl>
                                              <p:pRg st="0" end="0"/>
                                            </p:txEl>
                                          </p:spTgt>
                                        </p:tgtEl>
                                      </p:cBhvr>
                                    </p:animEffect>
                                  </p:childTnLst>
                                </p:cTn>
                              </p:par>
                              <p:par>
                                <p:cTn id="40" presetID="9" presetClass="emph" presetSubtype="0" nodeType="withEffect">
                                  <p:stCondLst>
                                    <p:cond delay="0"/>
                                  </p:stCondLst>
                                  <p:childTnLst>
                                    <p:set>
                                      <p:cBhvr rctx="PPT">
                                        <p:cTn id="41" dur="indefinite"/>
                                        <p:tgtEl>
                                          <p:spTgt spid="3">
                                            <p:txEl>
                                              <p:pRg st="1" end="1"/>
                                            </p:txEl>
                                          </p:spTgt>
                                        </p:tgtEl>
                                        <p:attrNameLst>
                                          <p:attrName>style.opacity</p:attrName>
                                        </p:attrNameLst>
                                      </p:cBhvr>
                                      <p:to>
                                        <p:strVal val="0.25"/>
                                      </p:to>
                                    </p:set>
                                    <p:animEffect filter="image" prLst="opacity: 0.25">
                                      <p:cBhvr rctx="IE">
                                        <p:cTn id="42" dur="indefinite"/>
                                        <p:tgtEl>
                                          <p:spTgt spid="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nodeType="clickEffect">
                                  <p:stCondLst>
                                    <p:cond delay="0"/>
                                  </p:stCondLst>
                                  <p:childTnLst>
                                    <p:set>
                                      <p:cBhvr rctx="PPT">
                                        <p:cTn id="46" dur="indefinite"/>
                                        <p:tgtEl>
                                          <p:spTgt spid="3">
                                            <p:txEl>
                                              <p:pRg st="3" end="3"/>
                                            </p:txEl>
                                          </p:spTgt>
                                        </p:tgtEl>
                                        <p:attrNameLst>
                                          <p:attrName>style.opacity</p:attrName>
                                        </p:attrNameLst>
                                      </p:cBhvr>
                                      <p:to>
                                        <p:strVal val="1"/>
                                      </p:to>
                                    </p:set>
                                    <p:animEffect filter="image" prLst="opacity: 1">
                                      <p:cBhvr rctx="IE">
                                        <p:cTn id="47" dur="indefinite"/>
                                        <p:tgtEl>
                                          <p:spTgt spid="3">
                                            <p:txEl>
                                              <p:pRg st="3" end="3"/>
                                            </p:txEl>
                                          </p:spTgt>
                                        </p:tgtEl>
                                      </p:cBhvr>
                                    </p:animEffect>
                                  </p:childTnLst>
                                </p:cTn>
                              </p:par>
                              <p:par>
                                <p:cTn id="48" presetID="9" presetClass="emph" presetSubtype="0" nodeType="withEffect">
                                  <p:stCondLst>
                                    <p:cond delay="0"/>
                                  </p:stCondLst>
                                  <p:childTnLst>
                                    <p:set>
                                      <p:cBhvr rctx="PPT">
                                        <p:cTn id="49" dur="indefinite"/>
                                        <p:tgtEl>
                                          <p:spTgt spid="3">
                                            <p:txEl>
                                              <p:pRg st="2" end="2"/>
                                            </p:txEl>
                                          </p:spTgt>
                                        </p:tgtEl>
                                        <p:attrNameLst>
                                          <p:attrName>style.opacity</p:attrName>
                                        </p:attrNameLst>
                                      </p:cBhvr>
                                      <p:to>
                                        <p:strVal val="0.25"/>
                                      </p:to>
                                    </p:set>
                                    <p:animEffect filter="image" prLst="opacity: 0.25">
                                      <p:cBhvr rctx="IE">
                                        <p:cTn id="50" dur="indefinite"/>
                                        <p:tgtEl>
                                          <p:spTgt spid="3">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mph" presetSubtype="0" nodeType="clickEffect">
                                  <p:stCondLst>
                                    <p:cond delay="0"/>
                                  </p:stCondLst>
                                  <p:childTnLst>
                                    <p:set>
                                      <p:cBhvr rctx="PPT">
                                        <p:cTn id="54" dur="indefinite"/>
                                        <p:tgtEl>
                                          <p:spTgt spid="3">
                                            <p:txEl>
                                              <p:pRg st="4" end="4"/>
                                            </p:txEl>
                                          </p:spTgt>
                                        </p:tgtEl>
                                        <p:attrNameLst>
                                          <p:attrName>style.opacity</p:attrName>
                                        </p:attrNameLst>
                                      </p:cBhvr>
                                      <p:to>
                                        <p:strVal val="1"/>
                                      </p:to>
                                    </p:set>
                                    <p:animEffect filter="image" prLst="opacity: 1">
                                      <p:cBhvr rctx="IE">
                                        <p:cTn id="55" dur="indefinite"/>
                                        <p:tgtEl>
                                          <p:spTgt spid="3">
                                            <p:txEl>
                                              <p:pRg st="4" end="4"/>
                                            </p:txEl>
                                          </p:spTgt>
                                        </p:tgtEl>
                                      </p:cBhvr>
                                    </p:animEffect>
                                  </p:childTnLst>
                                </p:cTn>
                              </p:par>
                              <p:par>
                                <p:cTn id="56" presetID="9" presetClass="emph" presetSubtype="0" nodeType="withEffect">
                                  <p:stCondLst>
                                    <p:cond delay="0"/>
                                  </p:stCondLst>
                                  <p:childTnLst>
                                    <p:set>
                                      <p:cBhvr rctx="PPT">
                                        <p:cTn id="57" dur="indefinite"/>
                                        <p:tgtEl>
                                          <p:spTgt spid="3">
                                            <p:txEl>
                                              <p:pRg st="5" end="5"/>
                                            </p:txEl>
                                          </p:spTgt>
                                        </p:tgtEl>
                                        <p:attrNameLst>
                                          <p:attrName>style.opacity</p:attrName>
                                        </p:attrNameLst>
                                      </p:cBhvr>
                                      <p:to>
                                        <p:strVal val="1"/>
                                      </p:to>
                                    </p:set>
                                    <p:animEffect filter="image" prLst="opacity: 1">
                                      <p:cBhvr rctx="IE">
                                        <p:cTn id="58" dur="indefinite"/>
                                        <p:tgtEl>
                                          <p:spTgt spid="3">
                                            <p:txEl>
                                              <p:pRg st="5" end="5"/>
                                            </p:txEl>
                                          </p:spTgt>
                                        </p:tgtEl>
                                      </p:cBhvr>
                                    </p:animEffect>
                                  </p:childTnLst>
                                </p:cTn>
                              </p:par>
                              <p:par>
                                <p:cTn id="59" presetID="9" presetClass="emph" presetSubtype="0" nodeType="withEffect">
                                  <p:stCondLst>
                                    <p:cond delay="0"/>
                                  </p:stCondLst>
                                  <p:childTnLst>
                                    <p:set>
                                      <p:cBhvr rctx="PPT">
                                        <p:cTn id="60" dur="indefinite"/>
                                        <p:tgtEl>
                                          <p:spTgt spid="3">
                                            <p:txEl>
                                              <p:pRg st="6" end="6"/>
                                            </p:txEl>
                                          </p:spTgt>
                                        </p:tgtEl>
                                        <p:attrNameLst>
                                          <p:attrName>style.opacity</p:attrName>
                                        </p:attrNameLst>
                                      </p:cBhvr>
                                      <p:to>
                                        <p:strVal val="1"/>
                                      </p:to>
                                    </p:set>
                                    <p:animEffect filter="image" prLst="opacity: 1">
                                      <p:cBhvr rctx="IE">
                                        <p:cTn id="61" dur="indefinite"/>
                                        <p:tgtEl>
                                          <p:spTgt spid="3">
                                            <p:txEl>
                                              <p:pRg st="6" end="6"/>
                                            </p:txEl>
                                          </p:spTgt>
                                        </p:tgtEl>
                                      </p:cBhvr>
                                    </p:animEffect>
                                  </p:childTnLst>
                                </p:cTn>
                              </p:par>
                              <p:par>
                                <p:cTn id="62" presetID="9" presetClass="emph" presetSubtype="0" nodeType="withEffect">
                                  <p:stCondLst>
                                    <p:cond delay="0"/>
                                  </p:stCondLst>
                                  <p:childTnLst>
                                    <p:set>
                                      <p:cBhvr rctx="PPT">
                                        <p:cTn id="63" dur="indefinite"/>
                                        <p:tgtEl>
                                          <p:spTgt spid="3">
                                            <p:txEl>
                                              <p:pRg st="7" end="7"/>
                                            </p:txEl>
                                          </p:spTgt>
                                        </p:tgtEl>
                                        <p:attrNameLst>
                                          <p:attrName>style.opacity</p:attrName>
                                        </p:attrNameLst>
                                      </p:cBhvr>
                                      <p:to>
                                        <p:strVal val="1"/>
                                      </p:to>
                                    </p:set>
                                    <p:animEffect filter="image" prLst="opacity: 1">
                                      <p:cBhvr rctx="IE">
                                        <p:cTn id="64" dur="indefinite"/>
                                        <p:tgtEl>
                                          <p:spTgt spid="3">
                                            <p:txEl>
                                              <p:pRg st="7" end="7"/>
                                            </p:txEl>
                                          </p:spTgt>
                                        </p:tgtEl>
                                      </p:cBhvr>
                                    </p:animEffect>
                                  </p:childTnLst>
                                </p:cTn>
                              </p:par>
                              <p:par>
                                <p:cTn id="65" presetID="9" presetClass="emph" presetSubtype="0" nodeType="withEffect">
                                  <p:stCondLst>
                                    <p:cond delay="0"/>
                                  </p:stCondLst>
                                  <p:childTnLst>
                                    <p:set>
                                      <p:cBhvr rctx="PPT">
                                        <p:cTn id="66" dur="indefinite"/>
                                        <p:tgtEl>
                                          <p:spTgt spid="3">
                                            <p:txEl>
                                              <p:pRg st="8" end="8"/>
                                            </p:txEl>
                                          </p:spTgt>
                                        </p:tgtEl>
                                        <p:attrNameLst>
                                          <p:attrName>style.opacity</p:attrName>
                                        </p:attrNameLst>
                                      </p:cBhvr>
                                      <p:to>
                                        <p:strVal val="1"/>
                                      </p:to>
                                    </p:set>
                                    <p:animEffect filter="image" prLst="opacity: 1">
                                      <p:cBhvr rctx="IE">
                                        <p:cTn id="67" dur="indefinite"/>
                                        <p:tgtEl>
                                          <p:spTgt spid="3">
                                            <p:txEl>
                                              <p:pRg st="8" end="8"/>
                                            </p:txEl>
                                          </p:spTgt>
                                        </p:tgtEl>
                                      </p:cBhvr>
                                    </p:animEffect>
                                  </p:childTnLst>
                                </p:cTn>
                              </p:par>
                              <p:par>
                                <p:cTn id="68" presetID="9" presetClass="emph" presetSubtype="0" nodeType="withEffect">
                                  <p:stCondLst>
                                    <p:cond delay="0"/>
                                  </p:stCondLst>
                                  <p:childTnLst>
                                    <p:set>
                                      <p:cBhvr rctx="PPT">
                                        <p:cTn id="69" dur="indefinite"/>
                                        <p:tgtEl>
                                          <p:spTgt spid="3">
                                            <p:txEl>
                                              <p:pRg st="3" end="3"/>
                                            </p:txEl>
                                          </p:spTgt>
                                        </p:tgtEl>
                                        <p:attrNameLst>
                                          <p:attrName>style.opacity</p:attrName>
                                        </p:attrNameLst>
                                      </p:cBhvr>
                                      <p:to>
                                        <p:strVal val="0.25"/>
                                      </p:to>
                                    </p:set>
                                    <p:animEffect filter="image" prLst="opacity: 0.25">
                                      <p:cBhvr rctx="IE">
                                        <p:cTn id="70"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CA8E-04F7-4D41-939B-4966620BD420}"/>
              </a:ext>
            </a:extLst>
          </p:cNvPr>
          <p:cNvSpPr>
            <a:spLocks noGrp="1"/>
          </p:cNvSpPr>
          <p:nvPr>
            <p:ph type="title"/>
          </p:nvPr>
        </p:nvSpPr>
        <p:spPr/>
        <p:txBody>
          <a:bodyPr/>
          <a:lstStyle/>
          <a:p>
            <a:r>
              <a:rPr lang="en-US" dirty="0"/>
              <a:t>A little history…</a:t>
            </a:r>
          </a:p>
        </p:txBody>
      </p:sp>
      <p:sp>
        <p:nvSpPr>
          <p:cNvPr id="4" name="TextBox 3">
            <a:extLst>
              <a:ext uri="{FF2B5EF4-FFF2-40B4-BE49-F238E27FC236}">
                <a16:creationId xmlns:a16="http://schemas.microsoft.com/office/drawing/2014/main" id="{8759F956-BA73-894A-A11C-93598F86A923}"/>
              </a:ext>
            </a:extLst>
          </p:cNvPr>
          <p:cNvSpPr txBox="1"/>
          <p:nvPr/>
        </p:nvSpPr>
        <p:spPr>
          <a:xfrm>
            <a:off x="2829464" y="6611779"/>
            <a:ext cx="6439583" cy="246221"/>
          </a:xfrm>
          <a:prstGeom prst="rect">
            <a:avLst/>
          </a:prstGeom>
          <a:noFill/>
        </p:spPr>
        <p:txBody>
          <a:bodyPr wrap="none" rtlCol="0">
            <a:spAutoFit/>
          </a:bodyPr>
          <a:lstStyle/>
          <a:p>
            <a:r>
              <a:rPr lang="en-US" sz="1000" dirty="0">
                <a:solidFill>
                  <a:schemeClr val="bg1">
                    <a:lumMod val="85000"/>
                  </a:schemeClr>
                </a:solidFill>
              </a:rPr>
              <a:t>This section based on examples from “What Makes a Computer, a Computer?” by May-Li </a:t>
            </a:r>
            <a:r>
              <a:rPr lang="en-US" sz="1000" dirty="0" err="1">
                <a:solidFill>
                  <a:schemeClr val="bg1">
                    <a:lumMod val="85000"/>
                  </a:schemeClr>
                </a:solidFill>
              </a:rPr>
              <a:t>Khoe</a:t>
            </a:r>
            <a:r>
              <a:rPr lang="en-US" sz="1000" dirty="0">
                <a:solidFill>
                  <a:schemeClr val="bg1">
                    <a:lumMod val="85000"/>
                  </a:schemeClr>
                </a:solidFill>
              </a:rPr>
              <a:t> and Nat Brown</a:t>
            </a:r>
          </a:p>
        </p:txBody>
      </p:sp>
      <p:pic>
        <p:nvPicPr>
          <p:cNvPr id="11" name="Picture 10">
            <a:extLst>
              <a:ext uri="{FF2B5EF4-FFF2-40B4-BE49-F238E27FC236}">
                <a16:creationId xmlns:a16="http://schemas.microsoft.com/office/drawing/2014/main" id="{8205CFA0-5D5B-6043-908F-EF398B2FF60D}"/>
              </a:ext>
            </a:extLst>
          </p:cNvPr>
          <p:cNvPicPr>
            <a:picLocks noChangeAspect="1"/>
          </p:cNvPicPr>
          <p:nvPr/>
        </p:nvPicPr>
        <p:blipFill>
          <a:blip r:embed="rId3"/>
          <a:stretch>
            <a:fillRect/>
          </a:stretch>
        </p:blipFill>
        <p:spPr>
          <a:xfrm>
            <a:off x="5980586" y="3260693"/>
            <a:ext cx="1993900" cy="3175000"/>
          </a:xfrm>
          <a:prstGeom prst="rect">
            <a:avLst/>
          </a:prstGeom>
        </p:spPr>
      </p:pic>
      <p:pic>
        <p:nvPicPr>
          <p:cNvPr id="12" name="Picture 11">
            <a:extLst>
              <a:ext uri="{FF2B5EF4-FFF2-40B4-BE49-F238E27FC236}">
                <a16:creationId xmlns:a16="http://schemas.microsoft.com/office/drawing/2014/main" id="{4AE60F39-1B0D-8542-948B-02B1A229AE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7200" y="1173616"/>
            <a:ext cx="4332750" cy="3347049"/>
          </a:xfrm>
          <a:prstGeom prst="rect">
            <a:avLst/>
          </a:prstGeom>
        </p:spPr>
      </p:pic>
      <p:pic>
        <p:nvPicPr>
          <p:cNvPr id="13" name="Picture 12">
            <a:extLst>
              <a:ext uri="{FF2B5EF4-FFF2-40B4-BE49-F238E27FC236}">
                <a16:creationId xmlns:a16="http://schemas.microsoft.com/office/drawing/2014/main" id="{828A5437-D082-004D-BF36-601F437693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19800000">
            <a:off x="5507782" y="1376639"/>
            <a:ext cx="2245191" cy="2245191"/>
          </a:xfrm>
          <a:prstGeom prst="rect">
            <a:avLst/>
          </a:prstGeom>
        </p:spPr>
      </p:pic>
      <p:pic>
        <p:nvPicPr>
          <p:cNvPr id="15" name="Picture 14">
            <a:extLst>
              <a:ext uri="{FF2B5EF4-FFF2-40B4-BE49-F238E27FC236}">
                <a16:creationId xmlns:a16="http://schemas.microsoft.com/office/drawing/2014/main" id="{7E04CC37-54AD-644F-AB0E-5D59159F720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a14:imgEffect>
                      <a14:sharpenSoften amount="50000"/>
                    </a14:imgEffect>
                    <a14:imgEffect>
                      <a14:saturation sat="0"/>
                    </a14:imgEffect>
                  </a14:imgLayer>
                </a14:imgProps>
              </a:ext>
            </a:extLst>
          </a:blip>
          <a:stretch>
            <a:fillRect/>
          </a:stretch>
        </p:blipFill>
        <p:spPr>
          <a:xfrm>
            <a:off x="780532" y="3122486"/>
            <a:ext cx="4889500" cy="3911600"/>
          </a:xfrm>
          <a:prstGeom prst="rect">
            <a:avLst/>
          </a:prstGeom>
        </p:spPr>
      </p:pic>
    </p:spTree>
    <p:extLst>
      <p:ext uri="{BB962C8B-B14F-4D97-AF65-F5344CB8AC3E}">
        <p14:creationId xmlns:p14="http://schemas.microsoft.com/office/powerpoint/2010/main" val="2100489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CA8E-04F7-4D41-939B-4966620BD420}"/>
              </a:ext>
            </a:extLst>
          </p:cNvPr>
          <p:cNvSpPr>
            <a:spLocks noGrp="1"/>
          </p:cNvSpPr>
          <p:nvPr>
            <p:ph type="title"/>
          </p:nvPr>
        </p:nvSpPr>
        <p:spPr/>
        <p:txBody>
          <a:bodyPr/>
          <a:lstStyle/>
          <a:p>
            <a:r>
              <a:rPr lang="en-US" dirty="0"/>
              <a:t>A little history…</a:t>
            </a:r>
          </a:p>
        </p:txBody>
      </p:sp>
      <p:sp>
        <p:nvSpPr>
          <p:cNvPr id="4" name="TextBox 3">
            <a:extLst>
              <a:ext uri="{FF2B5EF4-FFF2-40B4-BE49-F238E27FC236}">
                <a16:creationId xmlns:a16="http://schemas.microsoft.com/office/drawing/2014/main" id="{8759F956-BA73-894A-A11C-93598F86A923}"/>
              </a:ext>
            </a:extLst>
          </p:cNvPr>
          <p:cNvSpPr txBox="1"/>
          <p:nvPr/>
        </p:nvSpPr>
        <p:spPr>
          <a:xfrm>
            <a:off x="2829464" y="6611779"/>
            <a:ext cx="6439583" cy="246221"/>
          </a:xfrm>
          <a:prstGeom prst="rect">
            <a:avLst/>
          </a:prstGeom>
          <a:noFill/>
        </p:spPr>
        <p:txBody>
          <a:bodyPr wrap="none" rtlCol="0">
            <a:spAutoFit/>
          </a:bodyPr>
          <a:lstStyle/>
          <a:p>
            <a:r>
              <a:rPr lang="en-US" sz="1000" dirty="0">
                <a:solidFill>
                  <a:schemeClr val="bg1">
                    <a:lumMod val="85000"/>
                  </a:schemeClr>
                </a:solidFill>
              </a:rPr>
              <a:t>This section based on examples from “What Makes a Computer, a Computer?” by May-Li </a:t>
            </a:r>
            <a:r>
              <a:rPr lang="en-US" sz="1000" dirty="0" err="1">
                <a:solidFill>
                  <a:schemeClr val="bg1">
                    <a:lumMod val="85000"/>
                  </a:schemeClr>
                </a:solidFill>
              </a:rPr>
              <a:t>Khoe</a:t>
            </a:r>
            <a:r>
              <a:rPr lang="en-US" sz="1000" dirty="0">
                <a:solidFill>
                  <a:schemeClr val="bg1">
                    <a:lumMod val="85000"/>
                  </a:schemeClr>
                </a:solidFill>
              </a:rPr>
              <a:t> and Nat Brown</a:t>
            </a:r>
          </a:p>
        </p:txBody>
      </p:sp>
      <p:pic>
        <p:nvPicPr>
          <p:cNvPr id="5" name="Picture 4">
            <a:extLst>
              <a:ext uri="{FF2B5EF4-FFF2-40B4-BE49-F238E27FC236}">
                <a16:creationId xmlns:a16="http://schemas.microsoft.com/office/drawing/2014/main" id="{B067CAF7-576D-0A4F-8741-83B72C30D3C0}"/>
              </a:ext>
            </a:extLst>
          </p:cNvPr>
          <p:cNvPicPr>
            <a:picLocks noChangeAspect="1"/>
          </p:cNvPicPr>
          <p:nvPr/>
        </p:nvPicPr>
        <p:blipFill rotWithShape="1">
          <a:blip r:embed="rId3">
            <a:biLevel thresh="75000"/>
            <a:extLst>
              <a:ext uri="{BEBA8EAE-BF5A-486C-A8C5-ECC9F3942E4B}">
                <a14:imgProps xmlns:a14="http://schemas.microsoft.com/office/drawing/2010/main">
                  <a14:imgLayer>
                    <a14:imgEffect>
                      <a14:saturation sat="0"/>
                    </a14:imgEffect>
                  </a14:imgLayer>
                </a14:imgProps>
              </a:ext>
            </a:extLst>
          </a:blip>
          <a:srcRect l="9892" t="34293"/>
          <a:stretch/>
        </p:blipFill>
        <p:spPr>
          <a:xfrm>
            <a:off x="931653" y="2984739"/>
            <a:ext cx="3312344" cy="1380226"/>
          </a:xfrm>
          <a:prstGeom prst="rect">
            <a:avLst/>
          </a:prstGeom>
        </p:spPr>
      </p:pic>
      <p:pic>
        <p:nvPicPr>
          <p:cNvPr id="11" name="Picture 10">
            <a:extLst>
              <a:ext uri="{FF2B5EF4-FFF2-40B4-BE49-F238E27FC236}">
                <a16:creationId xmlns:a16="http://schemas.microsoft.com/office/drawing/2014/main" id="{B9918441-5047-F244-9468-B9B2635B5FAD}"/>
              </a:ext>
            </a:extLst>
          </p:cNvPr>
          <p:cNvPicPr>
            <a:picLocks noChangeAspect="1"/>
          </p:cNvPicPr>
          <p:nvPr/>
        </p:nvPicPr>
        <p:blipFill>
          <a:blip r:embed="rId4">
            <a:extLst>
              <a:ext uri="{BEBA8EAE-BF5A-486C-A8C5-ECC9F3942E4B}">
                <a14:imgProps xmlns:a14="http://schemas.microsoft.com/office/drawing/2010/main">
                  <a14:imgLayer>
                    <a14:imgEffect>
                      <a14:saturation sat="0"/>
                    </a14:imgEffect>
                  </a14:imgLayer>
                </a14:imgProps>
              </a:ext>
            </a:extLst>
          </a:blip>
          <a:stretch>
            <a:fillRect/>
          </a:stretch>
        </p:blipFill>
        <p:spPr>
          <a:xfrm>
            <a:off x="4623559" y="1927460"/>
            <a:ext cx="3397029" cy="3494785"/>
          </a:xfrm>
          <a:prstGeom prst="rect">
            <a:avLst/>
          </a:prstGeom>
        </p:spPr>
      </p:pic>
    </p:spTree>
    <p:extLst>
      <p:ext uri="{BB962C8B-B14F-4D97-AF65-F5344CB8AC3E}">
        <p14:creationId xmlns:p14="http://schemas.microsoft.com/office/powerpoint/2010/main" val="333510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204D-5429-5E49-AA5B-FCAA73B6FB99}"/>
              </a:ext>
            </a:extLst>
          </p:cNvPr>
          <p:cNvSpPr>
            <a:spLocks noGrp="1"/>
          </p:cNvSpPr>
          <p:nvPr>
            <p:ph type="title"/>
          </p:nvPr>
        </p:nvSpPr>
        <p:spPr/>
        <p:txBody>
          <a:bodyPr/>
          <a:lstStyle/>
          <a:p>
            <a:r>
              <a:rPr lang="en-US" dirty="0"/>
              <a:t>A little history…</a:t>
            </a:r>
          </a:p>
        </p:txBody>
      </p:sp>
      <p:pic>
        <p:nvPicPr>
          <p:cNvPr id="5" name="Picture 4">
            <a:extLst>
              <a:ext uri="{FF2B5EF4-FFF2-40B4-BE49-F238E27FC236}">
                <a16:creationId xmlns:a16="http://schemas.microsoft.com/office/drawing/2014/main" id="{59F8B122-836A-FE4B-B3C3-2E8A9EAD811C}"/>
              </a:ext>
            </a:extLst>
          </p:cNvPr>
          <p:cNvPicPr>
            <a:picLocks noChangeAspect="1"/>
          </p:cNvPicPr>
          <p:nvPr/>
        </p:nvPicPr>
        <p:blipFill>
          <a:blip r:embed="rId3"/>
          <a:stretch>
            <a:fillRect/>
          </a:stretch>
        </p:blipFill>
        <p:spPr>
          <a:xfrm>
            <a:off x="4899801" y="1600200"/>
            <a:ext cx="3528204" cy="4618740"/>
          </a:xfrm>
          <a:prstGeom prst="rect">
            <a:avLst/>
          </a:prstGeom>
        </p:spPr>
      </p:pic>
      <p:pic>
        <p:nvPicPr>
          <p:cNvPr id="7" name="Picture 6">
            <a:extLst>
              <a:ext uri="{FF2B5EF4-FFF2-40B4-BE49-F238E27FC236}">
                <a16:creationId xmlns:a16="http://schemas.microsoft.com/office/drawing/2014/main" id="{D0EFF0B9-4723-9846-A1B8-3C20BC04EFF3}"/>
              </a:ext>
            </a:extLst>
          </p:cNvPr>
          <p:cNvPicPr>
            <a:picLocks noChangeAspect="1"/>
          </p:cNvPicPr>
          <p:nvPr/>
        </p:nvPicPr>
        <p:blipFill>
          <a:blip r:embed="rId4"/>
          <a:stretch>
            <a:fillRect/>
          </a:stretch>
        </p:blipFill>
        <p:spPr>
          <a:xfrm>
            <a:off x="646983" y="1600200"/>
            <a:ext cx="3719359" cy="4622800"/>
          </a:xfrm>
          <a:prstGeom prst="rect">
            <a:avLst/>
          </a:prstGeom>
        </p:spPr>
      </p:pic>
    </p:spTree>
    <p:extLst>
      <p:ext uri="{BB962C8B-B14F-4D97-AF65-F5344CB8AC3E}">
        <p14:creationId xmlns:p14="http://schemas.microsoft.com/office/powerpoint/2010/main" val="26122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4 basic tasks</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656258" y="3140015"/>
            <a:ext cx="1953696" cy="2184973"/>
            <a:chOff x="535487" y="3140015"/>
            <a:chExt cx="1953696" cy="2184973"/>
          </a:xfrm>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3615649" y="4459853"/>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3245355" y="1219008"/>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6713106" y="3140014"/>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Tree>
    <p:extLst>
      <p:ext uri="{BB962C8B-B14F-4D97-AF65-F5344CB8AC3E}">
        <p14:creationId xmlns:p14="http://schemas.microsoft.com/office/powerpoint/2010/main" val="31190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31C8-488F-C74E-8F30-394ECDFFA903}"/>
              </a:ext>
            </a:extLst>
          </p:cNvPr>
          <p:cNvSpPr>
            <a:spLocks noGrp="1"/>
          </p:cNvSpPr>
          <p:nvPr>
            <p:ph type="title"/>
          </p:nvPr>
        </p:nvSpPr>
        <p:spPr/>
        <p:txBody>
          <a:bodyPr/>
          <a:lstStyle/>
          <a:p>
            <a:r>
              <a:rPr lang="en-US" dirty="0"/>
              <a:t>Then and now</a:t>
            </a:r>
          </a:p>
        </p:txBody>
      </p:sp>
      <p:sp>
        <p:nvSpPr>
          <p:cNvPr id="3" name="Content Placeholder 2">
            <a:extLst>
              <a:ext uri="{FF2B5EF4-FFF2-40B4-BE49-F238E27FC236}">
                <a16:creationId xmlns:a16="http://schemas.microsoft.com/office/drawing/2014/main" id="{DC115A11-EDA2-004B-B735-E981BE8DAC0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A9BFCFE-7A88-6543-9DC3-BA8D90CB1F88}"/>
              </a:ext>
            </a:extLst>
          </p:cNvPr>
          <p:cNvPicPr>
            <a:picLocks noChangeAspect="1"/>
          </p:cNvPicPr>
          <p:nvPr/>
        </p:nvPicPr>
        <p:blipFill>
          <a:blip r:embed="rId3"/>
          <a:stretch>
            <a:fillRect/>
          </a:stretch>
        </p:blipFill>
        <p:spPr>
          <a:xfrm>
            <a:off x="457200" y="2017502"/>
            <a:ext cx="4370141" cy="3641785"/>
          </a:xfrm>
          <a:prstGeom prst="rect">
            <a:avLst/>
          </a:prstGeom>
          <a:ln>
            <a:solidFill>
              <a:srgbClr val="003470"/>
            </a:solidFill>
          </a:ln>
        </p:spPr>
      </p:pic>
      <p:pic>
        <p:nvPicPr>
          <p:cNvPr id="5" name="Picture 4">
            <a:extLst>
              <a:ext uri="{FF2B5EF4-FFF2-40B4-BE49-F238E27FC236}">
                <a16:creationId xmlns:a16="http://schemas.microsoft.com/office/drawing/2014/main" id="{A746625B-482C-EE44-BBAE-7EB6C0C1FB2E}"/>
              </a:ext>
            </a:extLst>
          </p:cNvPr>
          <p:cNvPicPr>
            <a:picLocks noChangeAspect="1"/>
          </p:cNvPicPr>
          <p:nvPr/>
        </p:nvPicPr>
        <p:blipFill rotWithShape="1">
          <a:blip r:embed="rId4"/>
          <a:srcRect r="15844"/>
          <a:stretch/>
        </p:blipFill>
        <p:spPr>
          <a:xfrm>
            <a:off x="4572000" y="2017502"/>
            <a:ext cx="4114800" cy="3657600"/>
          </a:xfrm>
          <a:prstGeom prst="rect">
            <a:avLst/>
          </a:prstGeom>
          <a:ln>
            <a:solidFill>
              <a:srgbClr val="003470"/>
            </a:solidFill>
          </a:ln>
        </p:spPr>
      </p:pic>
      <p:sp>
        <p:nvSpPr>
          <p:cNvPr id="6" name="TextBox 5">
            <a:extLst>
              <a:ext uri="{FF2B5EF4-FFF2-40B4-BE49-F238E27FC236}">
                <a16:creationId xmlns:a16="http://schemas.microsoft.com/office/drawing/2014/main" id="{480CC301-014A-2744-BF5A-4900D5903424}"/>
              </a:ext>
            </a:extLst>
          </p:cNvPr>
          <p:cNvSpPr txBox="1"/>
          <p:nvPr/>
        </p:nvSpPr>
        <p:spPr>
          <a:xfrm>
            <a:off x="1550035" y="5698811"/>
            <a:ext cx="2108269" cy="369332"/>
          </a:xfrm>
          <a:prstGeom prst="rect">
            <a:avLst/>
          </a:prstGeom>
          <a:noFill/>
        </p:spPr>
        <p:txBody>
          <a:bodyPr wrap="none" rtlCol="0">
            <a:spAutoFit/>
          </a:bodyPr>
          <a:lstStyle/>
          <a:p>
            <a:r>
              <a:rPr lang="en-US" dirty="0"/>
              <a:t>Early 19th century</a:t>
            </a:r>
          </a:p>
        </p:txBody>
      </p:sp>
    </p:spTree>
    <p:extLst>
      <p:ext uri="{BB962C8B-B14F-4D97-AF65-F5344CB8AC3E}">
        <p14:creationId xmlns:p14="http://schemas.microsoft.com/office/powerpoint/2010/main" val="3509202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Input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656258" y="3140015"/>
            <a:ext cx="1953696" cy="2184973"/>
            <a:chOff x="535487" y="3140015"/>
            <a:chExt cx="1953696" cy="2184973"/>
          </a:xfrm>
          <a:effectLst>
            <a:glow rad="101600">
              <a:srgbClr val="FFC000">
                <a:alpha val="60000"/>
              </a:srgbClr>
            </a:glow>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3615649" y="4459853"/>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3245355" y="1219008"/>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6713106" y="3140014"/>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245355" y="1219008"/>
            <a:ext cx="5691611"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1240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mith Lecture Notes">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Smith Lecture Notes" id="{46169177-CDC7-AC47-86B1-F3BCE136FEF8}" vid="{7BAB2AA1-C785-C741-AEF1-9BD477DBA9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Smith Lecture Notes</Template>
  <TotalTime>9347</TotalTime>
  <Words>1702</Words>
  <Application>Microsoft Macintosh PowerPoint</Application>
  <PresentationFormat>On-screen Show (4:3)</PresentationFormat>
  <Paragraphs>333</Paragraphs>
  <Slides>39</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Cambria Math</vt:lpstr>
      <vt:lpstr>Courier</vt:lpstr>
      <vt:lpstr>Lucida Grande</vt:lpstr>
      <vt:lpstr>Wingdings</vt:lpstr>
      <vt:lpstr>Smith Lecture Notes</vt:lpstr>
      <vt:lpstr>Lecture 2: How Computers Work</vt:lpstr>
      <vt:lpstr>Reminder</vt:lpstr>
      <vt:lpstr>Overview</vt:lpstr>
      <vt:lpstr>A little history…</vt:lpstr>
      <vt:lpstr>A little history…</vt:lpstr>
      <vt:lpstr>A little history…</vt:lpstr>
      <vt:lpstr>4 basic tasks</vt:lpstr>
      <vt:lpstr>Then and now</vt:lpstr>
      <vt:lpstr>Input</vt:lpstr>
      <vt:lpstr>Input</vt:lpstr>
      <vt:lpstr>Input</vt:lpstr>
      <vt:lpstr>Storage</vt:lpstr>
      <vt:lpstr>Processing</vt:lpstr>
      <vt:lpstr>Output</vt:lpstr>
      <vt:lpstr>Output</vt:lpstr>
      <vt:lpstr>Networks</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Then and now</vt:lpstr>
      <vt:lpstr>Discussion</vt:lpstr>
      <vt:lpstr>One wire: a “bit”</vt:lpstr>
      <vt:lpstr>Multiple bits</vt:lpstr>
      <vt:lpstr>Using bits to represent numbers</vt:lpstr>
      <vt:lpstr>Using bits to represent numbers</vt:lpstr>
      <vt:lpstr>How much can we represent?</vt:lpstr>
      <vt:lpstr>Binary images?</vt:lpstr>
      <vt:lpstr>Greyscale images?</vt:lpstr>
      <vt:lpstr>What about color?</vt:lpstr>
      <vt:lpstr>The tradeoff</vt:lpstr>
      <vt:lpstr>The good news</vt:lpstr>
      <vt:lpstr>Overview of the next week</vt:lpstr>
      <vt:lpstr>Homework #1: how does it do that?</vt:lpstr>
      <vt:lpstr>Homework #1: how does it do that?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 Monday: Introduction to Computer Science</dc:title>
  <dc:creator>R. Jordan Crouser</dc:creator>
  <cp:lastModifiedBy>Microsoft Office User</cp:lastModifiedBy>
  <cp:revision>121</cp:revision>
  <cp:lastPrinted>2019-07-02T03:35:52Z</cp:lastPrinted>
  <dcterms:created xsi:type="dcterms:W3CDTF">2018-06-21T16:17:33Z</dcterms:created>
  <dcterms:modified xsi:type="dcterms:W3CDTF">2020-09-07T03:16:33Z</dcterms:modified>
</cp:coreProperties>
</file>